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70" r:id="rId6"/>
    <p:sldId id="271" r:id="rId7"/>
    <p:sldId id="272" r:id="rId8"/>
    <p:sldId id="273" r:id="rId9"/>
    <p:sldId id="274" r:id="rId10"/>
    <p:sldId id="275" r:id="rId11"/>
    <p:sldId id="284" r:id="rId12"/>
    <p:sldId id="276" r:id="rId13"/>
    <p:sldId id="261" r:id="rId14"/>
    <p:sldId id="277" r:id="rId15"/>
    <p:sldId id="285" r:id="rId16"/>
    <p:sldId id="262" r:id="rId17"/>
    <p:sldId id="278" r:id="rId18"/>
    <p:sldId id="263" r:id="rId19"/>
    <p:sldId id="264" r:id="rId20"/>
    <p:sldId id="267" r:id="rId21"/>
    <p:sldId id="269" r:id="rId22"/>
    <p:sldId id="279" r:id="rId23"/>
    <p:sldId id="280" r:id="rId24"/>
    <p:sldId id="281" r:id="rId25"/>
    <p:sldId id="282" r:id="rId26"/>
    <p:sldId id="283" r:id="rId27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1"/>
  </p:normalViewPr>
  <p:slideViewPr>
    <p:cSldViewPr snapToGrid="0" snapToObjects="1">
      <p:cViewPr varScale="1">
        <p:scale>
          <a:sx n="104" d="100"/>
          <a:sy n="104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DF443-0D7A-E34B-B744-A92B5BA265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056AD4-F63F-B54F-8B17-C952B23E09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F224A-E214-7345-B9D6-6375397CD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1C46-EDAD-8149-AECD-271255E608C4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526D3-CABE-CD49-A35B-ADC2484AB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C5A0D-C020-4548-A190-BBE75EFA6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B23A-7B88-EB45-A6F1-C664D92CC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727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CF4D4-DBA5-3047-BC7C-D65547BEE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CF0745-6E17-804C-BEE4-EA7FD88DE2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1F169-EAC0-BA4D-9074-0DB0A5447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1C46-EDAD-8149-AECD-271255E608C4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64A88-983F-2F4D-B619-48E43B0E5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A4BC1-1BF3-DC4F-954A-F16A5C269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B23A-7B88-EB45-A6F1-C664D92CC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790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3D628B-294C-304E-B914-1B82EDCD5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1AB00A-D9F9-894A-97E8-5493EC8A7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22E37-3723-6F4D-98C8-702EA778F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1C46-EDAD-8149-AECD-271255E608C4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3D779-E5E7-E441-8673-4FBF4E0CD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34733-23E6-6B4D-911B-1B20AB786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B23A-7B88-EB45-A6F1-C664D92CC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069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B8077-E7BB-B249-A137-E255C39EB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00959-218F-B343-8351-2651B177E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1CDCE-1BDC-8341-BD06-8BEC3965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1C46-EDAD-8149-AECD-271255E608C4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BAF94-3C46-A049-B2C1-AD61F899C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3AD9F-B40C-2C40-8C68-C3A819D57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B23A-7B88-EB45-A6F1-C664D92CC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70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A6566-9774-6A46-BBD9-46954E2F8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4CA8E-26E0-4B40-8483-3B689C803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B1B66-76B6-544A-AE78-B94C97027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1C46-EDAD-8149-AECD-271255E608C4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E9A44-A848-3B42-B40B-2F5889859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BEAA9-9C59-6F47-85DD-93406E395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B23A-7B88-EB45-A6F1-C664D92CC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577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27A69-03BB-0B42-8535-EA542D6E1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32C3E-6DE2-C448-B32E-ACEAFED18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22A423-3116-FD45-90B4-179A9C8586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7BF12-E841-6449-8397-0919C830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1C46-EDAD-8149-AECD-271255E608C4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166C73-187B-7A47-9477-B0A1C630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0FF3E9-F6DA-AC4D-AA95-F46D91276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B23A-7B88-EB45-A6F1-C664D92CC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463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6F422-4573-4042-8F11-6EEA25603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E6E0D6-658A-7645-9A06-E7B0B9BA7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4BC488-BA80-A944-BA3D-865491D1BD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02AD78-69DF-A84A-9C08-CE530E2B50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32A83B-5F18-DA4B-A658-DD1899A98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5BD548-3E3B-224B-8B83-5FA839E3F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1C46-EDAD-8149-AECD-271255E608C4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097F14-9757-8345-841E-DF7387092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2AE135-B953-EA47-A16D-44BD3E075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B23A-7B88-EB45-A6F1-C664D92CC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702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2618D-1AEB-7943-8490-F9565CD3B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A434E7-0C95-024A-AC6E-ACD914C6E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1C46-EDAD-8149-AECD-271255E608C4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6AE561-BD54-6E40-B36E-A92BFD7BD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EECA31-455C-6049-905C-CA4B8A6AF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B23A-7B88-EB45-A6F1-C664D92CC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06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A2DF92-EBCF-B948-8891-D78D0A414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1C46-EDAD-8149-AECD-271255E608C4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8B8FC4-EB3C-1E44-B19F-3EF83CB99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C63878-8177-734A-A036-B75186099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B23A-7B88-EB45-A6F1-C664D92CC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183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EC3C1-8BE7-3449-83FA-9AB43F3F7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9D620-D645-7747-8BEF-20F1846CE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E4B47B-D422-F845-B6A4-862C712F17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3B03E6-1617-E74A-B637-2EAFD36B3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1C46-EDAD-8149-AECD-271255E608C4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F43F38-6547-FF41-99C0-A263711C8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86F825-BD4A-C544-B500-E152B1523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B23A-7B88-EB45-A6F1-C664D92CC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6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D7589-DC4D-9042-A270-55FAAC50A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CEF32B-64A3-DD41-A374-46AD47045F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DC839-C931-C946-A776-B26FCC461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0280C5-75AE-DF4A-BC35-567280223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1C46-EDAD-8149-AECD-271255E608C4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9BB10-B47A-5F42-9BF1-4D2DC2E2D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3289A7-603A-4C46-B2D8-8D09A396B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FB23A-7B88-EB45-A6F1-C664D92CC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13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B899B5-CADB-0443-B46E-B27F8CC33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23892-1BA5-E648-91E5-8D23DA225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92658-3546-6049-99D0-931CABD5E6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91C46-EDAD-8149-AECD-271255E608C4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778CB-7145-914B-8145-3962155EE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FC880-35E5-1246-B3B3-8903ABE2E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FB23A-7B88-EB45-A6F1-C664D92CC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32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473F2-5317-E948-AA69-8C0BACD351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dirty="0" err="1"/>
              <a:t>约伯记</a:t>
            </a:r>
            <a:r>
              <a:rPr lang="en-US" altLang="zh-CN" sz="8000" dirty="0"/>
              <a:t>3</a:t>
            </a:r>
            <a:r>
              <a:rPr lang="zh-CN" altLang="en-US" sz="8000" dirty="0"/>
              <a:t>章</a:t>
            </a:r>
            <a:endParaRPr lang="en-GB" sz="8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7D23C9-D3A2-EF49-A8B7-D8B88F6697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 err="1"/>
              <a:t>约伯的哀歌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54760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7D974-C6BC-5148-B917-6AC870D3C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E32D5-5F78-9349-865C-30DA4C811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二战片《拯救大兵瑞恩》中有哪些细节，是大有深意不应被忽视的？|米勒|斯皮尔伯格|电影_网易订阅">
            <a:extLst>
              <a:ext uri="{FF2B5EF4-FFF2-40B4-BE49-F238E27FC236}">
                <a16:creationId xmlns:a16="http://schemas.microsoft.com/office/drawing/2014/main" id="{3EC4ABC5-CB52-B944-8A7B-78883A1A4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838" y="0"/>
            <a:ext cx="56483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010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242BF-DD67-064D-B07A-C0372108E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2.</a:t>
            </a:r>
            <a:r>
              <a:rPr lang="zh-CN" altLang="en-US" b="1" dirty="0"/>
              <a:t> 约伯只能回望（</a:t>
            </a:r>
            <a:r>
              <a:rPr lang="en-US" altLang="zh-CN" b="1" dirty="0"/>
              <a:t>3:1-19</a:t>
            </a:r>
            <a:r>
              <a:rPr lang="zh-CN" altLang="en-US" b="1" dirty="0"/>
              <a:t>）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177A7-E1E5-F149-84B7-1FB5C511F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dirty="0"/>
              <a:t>1:1</a:t>
            </a:r>
            <a:r>
              <a:rPr lang="en-US" altLang="zh-CN" sz="3600" b="1" dirty="0"/>
              <a:t> </a:t>
            </a:r>
            <a:r>
              <a:rPr lang="zh-CN" altLang="en-US" sz="3600" dirty="0"/>
              <a:t>乌斯地有一个人名叫约伯。</a:t>
            </a:r>
            <a:r>
              <a:rPr lang="zh-CN" altLang="en-US" sz="3600" u="sng" dirty="0"/>
              <a:t>这人完全、正直、敬畏　神、远离恶事。</a:t>
            </a:r>
            <a:endParaRPr lang="en-US" altLang="zh-CN" sz="3600" u="sng" dirty="0"/>
          </a:p>
          <a:p>
            <a:pPr marL="0" indent="0">
              <a:buNone/>
            </a:pPr>
            <a:r>
              <a:rPr lang="en-US" altLang="zh-CN" sz="3600" dirty="0"/>
              <a:t>1:8</a:t>
            </a:r>
            <a:r>
              <a:rPr lang="zh-CN" altLang="en-US" sz="3600" dirty="0"/>
              <a:t> 耶和华对撒但说：“你曾用心察看我的仆人约伯没有？</a:t>
            </a:r>
            <a:r>
              <a:rPr lang="zh-CN" altLang="en-US" sz="3600" u="sng" dirty="0"/>
              <a:t>地上再没有人像他那样完全、正直、敬畏　神、远离恶事。”</a:t>
            </a:r>
            <a:endParaRPr lang="en-US" altLang="zh-CN" sz="3600" u="sng" dirty="0"/>
          </a:p>
          <a:p>
            <a:pPr marL="0" indent="0">
              <a:buNone/>
            </a:pPr>
            <a:r>
              <a:rPr lang="en-US" altLang="zh-CN" sz="3600" dirty="0"/>
              <a:t>42:7 </a:t>
            </a:r>
            <a:r>
              <a:rPr lang="zh-CN" altLang="en-US" sz="3600" dirty="0"/>
              <a:t>耶和华对约伯说话以后，耶和华就对提幔人以利法说：“我的怒气向你和你两个朋友发作，因为你们议论我，</a:t>
            </a:r>
            <a:r>
              <a:rPr lang="zh-CN" altLang="en-US" sz="3600" u="sng" dirty="0"/>
              <a:t>不如我的仆人约伯说的正确。</a:t>
            </a:r>
            <a:endParaRPr lang="en-GB" sz="3600" u="sng" dirty="0"/>
          </a:p>
        </p:txBody>
      </p:sp>
    </p:spTree>
    <p:extLst>
      <p:ext uri="{BB962C8B-B14F-4D97-AF65-F5344CB8AC3E}">
        <p14:creationId xmlns:p14="http://schemas.microsoft.com/office/powerpoint/2010/main" val="18294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07831-9C6E-D345-80C1-E2E51E810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2.</a:t>
            </a:r>
            <a:r>
              <a:rPr lang="zh-CN" altLang="en-US" b="1" dirty="0"/>
              <a:t> 约伯只能回望（</a:t>
            </a:r>
            <a:r>
              <a:rPr lang="en-US" altLang="zh-CN" b="1" dirty="0"/>
              <a:t>3:1-19</a:t>
            </a:r>
            <a:r>
              <a:rPr lang="zh-CN" altLang="en-US" b="1" dirty="0"/>
              <a:t>）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641E4-D468-6E4C-B983-A80BD2095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b="1" dirty="0"/>
              <a:t>10 </a:t>
            </a:r>
            <a:r>
              <a:rPr lang="zh-CN" altLang="en-US" sz="3600" dirty="0"/>
              <a:t>耶和华啊，你为什么站在远处？</a:t>
            </a:r>
            <a:br>
              <a:rPr lang="zh-CN" altLang="en-US" sz="3600" dirty="0"/>
            </a:br>
            <a:r>
              <a:rPr lang="zh-CN" altLang="en-US" sz="3600" dirty="0"/>
              <a:t>    在患难的时候为什么隐藏？</a:t>
            </a:r>
          </a:p>
        </p:txBody>
      </p:sp>
    </p:spTree>
    <p:extLst>
      <p:ext uri="{BB962C8B-B14F-4D97-AF65-F5344CB8AC3E}">
        <p14:creationId xmlns:p14="http://schemas.microsoft.com/office/powerpoint/2010/main" val="3699639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EDFD9-67CA-9A41-8463-3867E81CD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3.</a:t>
            </a:r>
            <a:r>
              <a:rPr lang="zh-CN" altLang="en-US" b="1" dirty="0"/>
              <a:t> 即使约伯在黑暗的时候，他不能逃避神（</a:t>
            </a:r>
            <a:r>
              <a:rPr lang="en-US" altLang="zh-CN" b="1" dirty="0"/>
              <a:t>20-26</a:t>
            </a:r>
            <a:r>
              <a:rPr lang="zh-CN" altLang="en-US" b="1" dirty="0"/>
              <a:t>）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28AC3-A803-1E4B-890B-F1F21AEE9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诗篇</a:t>
            </a:r>
            <a:r>
              <a:rPr lang="en-US" altLang="zh-CN" dirty="0"/>
              <a:t>10</a:t>
            </a:r>
            <a:r>
              <a:rPr lang="zh-CN" altLang="en-US" dirty="0"/>
              <a:t>章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耶和华啊，你为什么站在远处？ 在患难的时候为什么隐藏？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4712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EDFD9-67CA-9A41-8463-3867E81CD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3.</a:t>
            </a:r>
            <a:r>
              <a:rPr lang="zh-CN" altLang="en-US" b="1" dirty="0"/>
              <a:t> 即使约伯在黑暗的时候，他不能逃避神（</a:t>
            </a:r>
            <a:r>
              <a:rPr lang="en-US" altLang="zh-CN" b="1" dirty="0"/>
              <a:t>20-26</a:t>
            </a:r>
            <a:r>
              <a:rPr lang="zh-CN" altLang="en-US" b="1" dirty="0"/>
              <a:t>）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28AC3-A803-1E4B-890B-F1F21AEE9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dirty="0"/>
              <a:t>3:23 </a:t>
            </a:r>
            <a:r>
              <a:rPr lang="zh-CN" altLang="en-US" sz="3600" dirty="0"/>
              <a:t>这人的道路遮隐，神又</a:t>
            </a:r>
            <a:r>
              <a:rPr lang="zh-CN" altLang="en-US" sz="3600" u="sng" dirty="0"/>
              <a:t>四面围困</a:t>
            </a:r>
            <a:r>
              <a:rPr lang="zh-CN" altLang="en-US" sz="3600" dirty="0"/>
              <a:t>他。</a:t>
            </a:r>
            <a:endParaRPr lang="en-US" altLang="zh-CN" sz="3600" dirty="0"/>
          </a:p>
          <a:p>
            <a:pPr marL="0" indent="0">
              <a:buNone/>
            </a:pPr>
            <a:r>
              <a:rPr lang="en-US" altLang="zh-CN" sz="3600" dirty="0"/>
              <a:t>1:10 </a:t>
            </a:r>
            <a:r>
              <a:rPr lang="zh-CN" altLang="en-US" sz="3600" dirty="0"/>
              <a:t>撒旦说“</a:t>
            </a:r>
            <a:r>
              <a:rPr lang="zh-CN" altLang="en-US" sz="3600" u="sng" dirty="0"/>
              <a:t>四面圈上</a:t>
            </a:r>
            <a:r>
              <a:rPr lang="zh-CN" altLang="en-US" sz="3600" dirty="0"/>
              <a:t>篱笆围护他”</a:t>
            </a:r>
          </a:p>
          <a:p>
            <a:pPr marL="0" indent="0">
              <a:buNone/>
            </a:pP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42486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242BF-DD67-064D-B07A-C0372108E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3.</a:t>
            </a:r>
            <a:r>
              <a:rPr lang="zh-CN" altLang="en-US" b="1" dirty="0"/>
              <a:t> 即使约伯在黑暗的时候，他不能逃避神（</a:t>
            </a:r>
            <a:r>
              <a:rPr lang="en-US" altLang="zh-CN" b="1" dirty="0"/>
              <a:t>20-26</a:t>
            </a:r>
            <a:r>
              <a:rPr lang="zh-CN" altLang="en-US" b="1" dirty="0"/>
              <a:t>）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177A7-E1E5-F149-84B7-1FB5C511F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dirty="0"/>
              <a:t>1:1</a:t>
            </a:r>
            <a:r>
              <a:rPr lang="en-US" altLang="zh-CN" sz="3600" b="1" dirty="0"/>
              <a:t> </a:t>
            </a:r>
            <a:r>
              <a:rPr lang="zh-CN" altLang="en-US" sz="3600" dirty="0"/>
              <a:t>乌斯地有一个人名叫约伯。</a:t>
            </a:r>
            <a:r>
              <a:rPr lang="zh-CN" altLang="en-US" sz="3600" u="sng" dirty="0"/>
              <a:t>这人完全、正直、敬畏　神、远离恶事。</a:t>
            </a:r>
            <a:endParaRPr lang="en-US" altLang="zh-CN" sz="3600" u="sng" dirty="0"/>
          </a:p>
          <a:p>
            <a:pPr marL="0" indent="0">
              <a:buNone/>
            </a:pPr>
            <a:r>
              <a:rPr lang="en-US" altLang="zh-CN" sz="3600" dirty="0"/>
              <a:t>1:8</a:t>
            </a:r>
            <a:r>
              <a:rPr lang="zh-CN" altLang="en-US" sz="3600" dirty="0"/>
              <a:t> 耶和华对撒但说：“你曾用心察看我的仆人约伯没有？</a:t>
            </a:r>
            <a:r>
              <a:rPr lang="zh-CN" altLang="en-US" sz="3600" u="sng" dirty="0"/>
              <a:t>地上再没有人像他那样完全、正直、敬畏　神、远离恶事。”</a:t>
            </a:r>
            <a:endParaRPr lang="en-US" altLang="zh-CN" sz="3600" u="sng" dirty="0"/>
          </a:p>
          <a:p>
            <a:pPr marL="0" indent="0">
              <a:buNone/>
            </a:pPr>
            <a:r>
              <a:rPr lang="en-US" altLang="zh-CN" sz="3600" dirty="0"/>
              <a:t>42:7 </a:t>
            </a:r>
            <a:r>
              <a:rPr lang="zh-CN" altLang="en-US" sz="3600" dirty="0"/>
              <a:t>耶和华对约伯说话以后，耶和华就对提幔人以利法说：“我的怒气向你和你两个朋友发作，因为你们议论我，</a:t>
            </a:r>
            <a:r>
              <a:rPr lang="zh-CN" altLang="en-US" sz="3600" u="sng" dirty="0"/>
              <a:t>不如我的仆人约伯说的正确。</a:t>
            </a:r>
            <a:endParaRPr lang="en-GB" sz="3600" u="sng" dirty="0"/>
          </a:p>
        </p:txBody>
      </p:sp>
    </p:spTree>
    <p:extLst>
      <p:ext uri="{BB962C8B-B14F-4D97-AF65-F5344CB8AC3E}">
        <p14:creationId xmlns:p14="http://schemas.microsoft.com/office/powerpoint/2010/main" val="2300229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34458-9B4F-6B4C-9E29-E43C89AC7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4.</a:t>
            </a:r>
            <a:r>
              <a:rPr lang="zh-CN" altLang="en-US" b="1" dirty="0"/>
              <a:t> 与哀哭的人同哭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4A8B8-B86D-0E41-9BBA-0D94F4EE6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/>
              <a:t>要与哀哭的人同哭（罗马</a:t>
            </a:r>
            <a:r>
              <a:rPr lang="en-US" altLang="zh-CN" sz="3600" dirty="0"/>
              <a:t>12:15</a:t>
            </a:r>
            <a:r>
              <a:rPr lang="zh-CN" altLang="en-US" sz="3600" dirty="0"/>
              <a:t>）</a:t>
            </a:r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545755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64CD6-9629-BC4D-830F-240F2DF6E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4.</a:t>
            </a:r>
            <a:r>
              <a:rPr lang="zh-CN" altLang="en-US" b="1" dirty="0"/>
              <a:t> 与哀哭的人同哭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07EB9-68FA-304F-96A7-57899EB8D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dirty="0"/>
              <a:t>“神通过这个让你成长”    ❌</a:t>
            </a:r>
            <a:endParaRPr lang="en-HK" sz="3600" dirty="0">
              <a:latin typeface="Apple Color Emoji" pitchFamily="2" charset="0"/>
            </a:endParaRPr>
          </a:p>
          <a:p>
            <a:pPr marL="0" indent="0">
              <a:buNone/>
            </a:pPr>
            <a:endParaRPr lang="en-US" altLang="zh-CN" sz="3600" dirty="0"/>
          </a:p>
          <a:p>
            <a:pPr marL="0" indent="0">
              <a:buNone/>
            </a:pPr>
            <a:r>
              <a:rPr lang="zh-CN" altLang="en-US" sz="3600" dirty="0"/>
              <a:t>“要与哀哭的人同哭。”</a:t>
            </a:r>
            <a:r>
              <a:rPr lang="en-HK" sz="3600" dirty="0">
                <a:latin typeface="Apple Color Emoji" pitchFamily="2" charset="0"/>
              </a:rPr>
              <a:t> ✔️</a:t>
            </a:r>
            <a:endParaRPr lang="zh-CN" altLang="en-US" sz="3600" dirty="0"/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76603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45881-01D6-5C42-9DE0-D03F502FD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4.</a:t>
            </a:r>
            <a:r>
              <a:rPr lang="zh-CN" altLang="en-US" b="1" dirty="0"/>
              <a:t> 与哀哭的人同哭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4F93C-42E5-C646-9289-AEDE82C34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dirty="0"/>
              <a:t>“以热情表现和自发行为作个人标志的基督徒”</a:t>
            </a:r>
            <a:endParaRPr lang="en-HK" altLang="zh-CN" sz="3600" dirty="0"/>
          </a:p>
          <a:p>
            <a:pPr marL="0" indent="0">
              <a:buNone/>
            </a:pPr>
            <a:r>
              <a:rPr lang="zh-CN" altLang="en-US" sz="3600" dirty="0"/>
              <a:t>    </a:t>
            </a:r>
            <a:r>
              <a:rPr lang="en-US" altLang="zh-CN" sz="3600" dirty="0"/>
              <a:t>Happy</a:t>
            </a:r>
            <a:r>
              <a:rPr lang="zh-CN" altLang="en-US" sz="3600" dirty="0"/>
              <a:t> </a:t>
            </a:r>
            <a:r>
              <a:rPr lang="en-US" altLang="zh-CN" sz="3600" dirty="0" err="1"/>
              <a:t>clappy</a:t>
            </a:r>
            <a:r>
              <a:rPr lang="zh-CN" altLang="en-US" sz="3600" dirty="0"/>
              <a:t> </a:t>
            </a:r>
            <a:r>
              <a:rPr lang="en-US" altLang="zh-CN" sz="3600" dirty="0"/>
              <a:t>Christians</a:t>
            </a:r>
            <a:endParaRPr lang="zh-CN" altLang="en-US" sz="3600" dirty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68246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2AF21-0ADC-3049-8DD6-34DCD8B4A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4.</a:t>
            </a:r>
            <a:r>
              <a:rPr lang="zh-CN" altLang="en-US" b="1" dirty="0"/>
              <a:t> 与哀哭的人同哭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2222E-837A-0B44-8D90-10C8BECCA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sz="3200" b="1" dirty="0"/>
              <a:t>约翰</a:t>
            </a:r>
            <a:r>
              <a:rPr lang="en-US" altLang="zh-CN" sz="3200" b="1" dirty="0"/>
              <a:t>11</a:t>
            </a:r>
          </a:p>
          <a:p>
            <a:pPr marL="0" indent="0">
              <a:buNone/>
            </a:pPr>
            <a:r>
              <a:rPr lang="en-US" altLang="zh-CN" sz="3200" b="1" baseline="30000" dirty="0"/>
              <a:t>28 </a:t>
            </a:r>
            <a:r>
              <a:rPr lang="zh-CN" altLang="en-US" sz="3200" dirty="0"/>
              <a:t>马大说了这话就回去，叫她妹妹马利亚，私下说：“老师来了，他在叫你。” </a:t>
            </a:r>
            <a:r>
              <a:rPr lang="en-US" altLang="zh-CN" sz="3200" b="1" baseline="30000" dirty="0"/>
              <a:t>29 </a:t>
            </a:r>
            <a:r>
              <a:rPr lang="zh-CN" altLang="en-US" sz="3200" dirty="0"/>
              <a:t>马利亚听见了，急忙起来，到耶稣那里去。 </a:t>
            </a:r>
            <a:r>
              <a:rPr lang="en-US" altLang="zh-CN" sz="3200" b="1" baseline="30000" dirty="0"/>
              <a:t>30 </a:t>
            </a:r>
            <a:r>
              <a:rPr lang="zh-CN" altLang="en-US" sz="3200" dirty="0"/>
              <a:t>那时，耶稣还没有进村子，仍在马大迎接他的地方。 </a:t>
            </a:r>
            <a:r>
              <a:rPr lang="en-US" altLang="zh-CN" sz="3200" b="1" baseline="30000" dirty="0"/>
              <a:t>31 </a:t>
            </a:r>
            <a:r>
              <a:rPr lang="zh-CN" altLang="en-US" sz="3200" dirty="0"/>
              <a:t>那些同马利亚在家里安慰她的犹太人，见她急忙起来，出去，就跟着她，以为她要往坟墓那里去哭。 </a:t>
            </a:r>
            <a:r>
              <a:rPr lang="en-US" altLang="zh-CN" sz="3200" b="1" baseline="30000" dirty="0"/>
              <a:t>32 </a:t>
            </a:r>
            <a:r>
              <a:rPr lang="zh-CN" altLang="en-US" sz="3200" dirty="0"/>
              <a:t>马利亚到了耶稣那里，看见他，就俯伏在他脚前，对他说：“主啊，你若早在这里，我弟弟就不会死了。” </a:t>
            </a:r>
            <a:r>
              <a:rPr lang="en-US" altLang="zh-CN" sz="3200" b="1" baseline="30000" dirty="0"/>
              <a:t>33 </a:t>
            </a:r>
            <a:r>
              <a:rPr lang="zh-CN" altLang="en-US" sz="3200" dirty="0"/>
              <a:t>耶稣看见她哭，并看见与她同来的犹太人也哭，就心里悲叹，又甚忧愁， </a:t>
            </a:r>
            <a:r>
              <a:rPr lang="en-US" altLang="zh-CN" sz="3200" b="1" baseline="30000" dirty="0"/>
              <a:t>34 </a:t>
            </a:r>
            <a:r>
              <a:rPr lang="zh-CN" altLang="en-US" sz="3200" dirty="0"/>
              <a:t>就说：“你们把他安放在哪里？”他们对他说：“主啊，请你来看。” </a:t>
            </a:r>
            <a:r>
              <a:rPr lang="en-US" altLang="zh-CN" sz="3200" b="1" baseline="30000" dirty="0"/>
              <a:t>35 </a:t>
            </a:r>
            <a:r>
              <a:rPr lang="zh-CN" altLang="en-US" sz="3200" dirty="0"/>
              <a:t>耶稣哭了。</a:t>
            </a:r>
          </a:p>
        </p:txBody>
      </p:sp>
    </p:spTree>
    <p:extLst>
      <p:ext uri="{BB962C8B-B14F-4D97-AF65-F5344CB8AC3E}">
        <p14:creationId xmlns:p14="http://schemas.microsoft.com/office/powerpoint/2010/main" val="1201788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51B07-4440-B84C-BB15-EC0229ABC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大纲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4F371-09C9-2840-A662-A99A825AB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3600" b="1" dirty="0"/>
              <a:t>约伯是孤独的（</a:t>
            </a:r>
            <a:r>
              <a:rPr lang="en-US" altLang="zh-CN" sz="3600" b="1" dirty="0"/>
              <a:t>2:11-13</a:t>
            </a:r>
            <a:r>
              <a:rPr lang="zh-CN" altLang="en-US" sz="3600" b="1" dirty="0"/>
              <a:t>）</a:t>
            </a:r>
            <a:endParaRPr lang="zh-CN" altLang="en-US" sz="3600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sz="3600" b="1" dirty="0"/>
              <a:t>约伯只能回望（</a:t>
            </a:r>
            <a:r>
              <a:rPr lang="en-US" altLang="zh-CN" sz="3600" b="1" dirty="0"/>
              <a:t>3:1-19</a:t>
            </a:r>
            <a:r>
              <a:rPr lang="zh-CN" altLang="en-US" sz="3600" b="1" dirty="0"/>
              <a:t>）</a:t>
            </a:r>
            <a:endParaRPr lang="zh-CN" altLang="en-US" sz="3600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sz="3600" b="1" dirty="0"/>
              <a:t>即使约伯在黑暗的时候，他不能逃避神（</a:t>
            </a:r>
            <a:r>
              <a:rPr lang="en-US" altLang="zh-CN" sz="3600" b="1" dirty="0"/>
              <a:t>3:20-26</a:t>
            </a:r>
            <a:r>
              <a:rPr lang="zh-CN" altLang="en-US" sz="3600" b="1" dirty="0"/>
              <a:t>）</a:t>
            </a:r>
            <a:endParaRPr lang="en-HK" altLang="zh-CN" sz="3600" b="1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sz="3600" b="1" dirty="0"/>
              <a:t>与哀哭的人同哭 </a:t>
            </a:r>
            <a:endParaRPr lang="en-HK" altLang="zh-CN" sz="3600" b="1" dirty="0"/>
          </a:p>
          <a:p>
            <a:pPr marL="514350" indent="-514350">
              <a:buFont typeface="+mj-lt"/>
              <a:buAutoNum type="arabicPeriod"/>
            </a:pPr>
            <a:endParaRPr lang="zh-CN" altLang="en-US" sz="3600" dirty="0"/>
          </a:p>
          <a:p>
            <a:endParaRPr lang="zh-CN" altLang="en-US" sz="3600" dirty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337502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2AF21-0ADC-3049-8DD6-34DCD8B4A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4.</a:t>
            </a:r>
            <a:r>
              <a:rPr lang="zh-CN" altLang="en-US" b="1" dirty="0"/>
              <a:t> 与哀哭的人同哭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2222E-837A-0B44-8D90-10C8BECCA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dirty="0"/>
              <a:t>“有祂在</a:t>
            </a:r>
            <a:r>
              <a:rPr lang="en-US" altLang="zh-CN" sz="3600" dirty="0"/>
              <a:t>, </a:t>
            </a:r>
            <a:r>
              <a:rPr lang="zh-CN" altLang="en-US" sz="3600" dirty="0"/>
              <a:t>我们不会遇上问题”</a:t>
            </a:r>
            <a:endParaRPr lang="en-HK" altLang="zh-CN" sz="3600" dirty="0"/>
          </a:p>
          <a:p>
            <a:pPr marL="0" indent="0">
              <a:buNone/>
            </a:pPr>
            <a:endParaRPr lang="en-HK" altLang="zh-CN" sz="3600" dirty="0"/>
          </a:p>
          <a:p>
            <a:pPr marL="0" indent="0">
              <a:buNone/>
            </a:pPr>
            <a:r>
              <a:rPr lang="zh-CN" altLang="en-US" sz="3600" dirty="0"/>
              <a:t>“我的爱心天天成长”</a:t>
            </a:r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507046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2AF21-0ADC-3049-8DD6-34DCD8B4A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4.</a:t>
            </a:r>
            <a:r>
              <a:rPr lang="zh-CN" altLang="en-US" b="1" dirty="0"/>
              <a:t> 与哀哭的人同哭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2222E-837A-0B44-8D90-10C8BECCA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3600" dirty="0"/>
              <a:t>1:21</a:t>
            </a:r>
            <a:r>
              <a:rPr lang="zh-CN" altLang="en-US" sz="3600" dirty="0"/>
              <a:t>，就是“赏赐的是耶和华，收取的也是耶和华。耶和华的名是应当称颂的。”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4448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56C2F-DF25-804C-9AC4-E6A653F58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4.</a:t>
            </a:r>
            <a:r>
              <a:rPr lang="zh-CN" altLang="en-US" b="1" dirty="0"/>
              <a:t> 与哀哭的人同哭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78FED-CBE9-6940-826B-9DEF50E4B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dirty="0"/>
              <a:t>2000</a:t>
            </a:r>
            <a:r>
              <a:rPr lang="zh-CN" altLang="en-US" sz="3600" dirty="0"/>
              <a:t>年前，又有一个诚实的信徒跟他三个朋友在一个园子里，名叫客西马尼。</a:t>
            </a:r>
            <a:r>
              <a:rPr lang="en-US" altLang="zh-CN" sz="3600" dirty="0"/>
              <a:t>【</a:t>
            </a:r>
            <a:r>
              <a:rPr lang="zh-CN" altLang="en-US" sz="3600" dirty="0"/>
              <a:t>马可</a:t>
            </a:r>
            <a:r>
              <a:rPr lang="en-US" altLang="zh-CN" sz="3600" dirty="0"/>
              <a:t>14:32】</a:t>
            </a:r>
          </a:p>
          <a:p>
            <a:endParaRPr lang="en-US" altLang="zh-CN" sz="3600" dirty="0"/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5911844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56C2F-DF25-804C-9AC4-E6A653F58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3.</a:t>
            </a:r>
            <a:r>
              <a:rPr lang="zh-CN" altLang="en-US" b="1" dirty="0"/>
              <a:t> 即使约伯在黑暗的时候，他不能逃避神（</a:t>
            </a:r>
            <a:r>
              <a:rPr lang="en-US" altLang="zh-CN" b="1" dirty="0"/>
              <a:t>20-26</a:t>
            </a:r>
            <a:r>
              <a:rPr lang="zh-CN" altLang="en-US" b="1" dirty="0"/>
              <a:t>）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78FED-CBE9-6940-826B-9DEF50E4B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dirty="0"/>
              <a:t>节耶稣说“不能警醒一小时吗？”</a:t>
            </a:r>
            <a:r>
              <a:rPr lang="en-US" altLang="zh-CN" sz="3600" dirty="0"/>
              <a:t> 【</a:t>
            </a:r>
            <a:r>
              <a:rPr lang="zh-CN" altLang="en-US" sz="3600" dirty="0"/>
              <a:t>马可</a:t>
            </a:r>
            <a:r>
              <a:rPr lang="en-US" altLang="zh-CN" sz="3600" dirty="0"/>
              <a:t>14:37】</a:t>
            </a:r>
            <a:endParaRPr lang="zh-CN" altLang="en-US" sz="3600" dirty="0"/>
          </a:p>
          <a:p>
            <a:endParaRPr lang="en-US" altLang="zh-CN" sz="3600" dirty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2483598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56C2F-DF25-804C-9AC4-E6A653F58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3.</a:t>
            </a:r>
            <a:r>
              <a:rPr lang="zh-CN" altLang="en-US" b="1" dirty="0"/>
              <a:t> 即使约伯在黑暗的时候，他不能逃避神（</a:t>
            </a:r>
            <a:r>
              <a:rPr lang="en-US" altLang="zh-CN" b="1" dirty="0"/>
              <a:t>20-26</a:t>
            </a:r>
            <a:r>
              <a:rPr lang="zh-CN" altLang="en-US" b="1" dirty="0"/>
              <a:t>）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78FED-CBE9-6940-826B-9DEF50E4B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dirty="0"/>
              <a:t>“我的　神！我的　神！为什么离弃我？”</a:t>
            </a:r>
            <a:endParaRPr lang="en-HK" altLang="zh-CN" sz="3600" dirty="0"/>
          </a:p>
          <a:p>
            <a:pPr marL="0" indent="0">
              <a:buNone/>
            </a:pPr>
            <a:r>
              <a:rPr lang="en-US" altLang="zh-CN" sz="3600" dirty="0"/>
              <a:t>【</a:t>
            </a:r>
            <a:r>
              <a:rPr lang="zh-CN" altLang="en-US" sz="3600" dirty="0"/>
              <a:t>马可</a:t>
            </a:r>
            <a:r>
              <a:rPr lang="en-US" altLang="zh-CN" sz="3600" dirty="0"/>
              <a:t>15:34】</a:t>
            </a:r>
            <a:endParaRPr lang="zh-CN" altLang="en-US" sz="3600" dirty="0"/>
          </a:p>
          <a:p>
            <a:endParaRPr lang="en-US" altLang="zh-CN" sz="3600" dirty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5281219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56C2F-DF25-804C-9AC4-E6A653F58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3.</a:t>
            </a:r>
            <a:r>
              <a:rPr lang="zh-CN" altLang="en-US" b="1" dirty="0"/>
              <a:t> 即使约伯在黑暗的时候，他不能逃避神（</a:t>
            </a:r>
            <a:r>
              <a:rPr lang="en-US" altLang="zh-CN" b="1" dirty="0"/>
              <a:t>20-26</a:t>
            </a:r>
            <a:r>
              <a:rPr lang="zh-CN" altLang="en-US" b="1" dirty="0"/>
              <a:t>）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78FED-CBE9-6940-826B-9DEF50E4B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dirty="0"/>
              <a:t>只有耶稣已陷入绝望的深渊所以只有耶稣可以与受苦着同行。</a:t>
            </a:r>
          </a:p>
          <a:p>
            <a:endParaRPr lang="en-US" altLang="zh-CN" sz="3600" dirty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053033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473F2-5317-E948-AA69-8C0BACD351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dirty="0" err="1"/>
              <a:t>约伯记</a:t>
            </a:r>
            <a:r>
              <a:rPr lang="en-US" altLang="zh-CN" sz="8000" dirty="0"/>
              <a:t>3</a:t>
            </a:r>
            <a:r>
              <a:rPr lang="zh-CN" altLang="en-US" sz="8000" dirty="0"/>
              <a:t>章</a:t>
            </a:r>
            <a:endParaRPr lang="en-GB" sz="8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7D23C9-D3A2-EF49-A8B7-D8B88F6697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 err="1"/>
              <a:t>约伯的哀歌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879233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0A8F5-EC8A-5247-AE6F-9FA19689B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1.</a:t>
            </a:r>
            <a:r>
              <a:rPr lang="zh-CN" altLang="en-US" b="1" dirty="0"/>
              <a:t> 约伯是孤独的（</a:t>
            </a:r>
            <a:r>
              <a:rPr lang="en-US" altLang="zh-CN" b="1" dirty="0"/>
              <a:t>2</a:t>
            </a:r>
            <a:r>
              <a:rPr lang="zh-CN" altLang="en-US" b="1" dirty="0"/>
              <a:t>：</a:t>
            </a:r>
            <a:r>
              <a:rPr lang="en-US" altLang="zh-CN" b="1" dirty="0"/>
              <a:t>11-13</a:t>
            </a:r>
            <a:r>
              <a:rPr lang="zh-CN" altLang="en-US" b="1" dirty="0"/>
              <a:t>）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E69D2-1E50-EE4E-8A88-5A2E69479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b="1" dirty="0"/>
              <a:t>11 </a:t>
            </a:r>
            <a:r>
              <a:rPr lang="zh-CN" altLang="en-US" sz="3600" dirty="0"/>
              <a:t>约伯的三个朋友，提幔人以利法、书亚人比勒达、拿玛人琐法，听说这一切的灾祸临到他身上，各人就从自己的地方相约同来，为他悲伤，安慰他。 </a:t>
            </a:r>
            <a:r>
              <a:rPr lang="en-US" altLang="zh-CN" sz="3600" b="1" dirty="0"/>
              <a:t>12 </a:t>
            </a:r>
            <a:r>
              <a:rPr lang="zh-CN" altLang="en-US" sz="3600" dirty="0"/>
              <a:t>他们远远地举目观看，认不出他来，就放声大哭。各人撕裂外袍，向空中撒尘土，落在自己的头上。 </a:t>
            </a:r>
            <a:r>
              <a:rPr lang="en-US" altLang="zh-CN" sz="3600" b="1" dirty="0"/>
              <a:t>13 </a:t>
            </a:r>
            <a:r>
              <a:rPr lang="zh-CN" altLang="en-US" sz="3600" dirty="0"/>
              <a:t>他们同他七天七夜坐在地上，一句话也不对他说，因为他们见到了极大的痛苦。</a:t>
            </a:r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665031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07831-9C6E-D345-80C1-E2E51E810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2.</a:t>
            </a:r>
            <a:r>
              <a:rPr lang="zh-CN" altLang="en-US" b="1" dirty="0"/>
              <a:t> 约伯只能回望（</a:t>
            </a:r>
            <a:r>
              <a:rPr lang="en-US" altLang="zh-CN" b="1" dirty="0"/>
              <a:t>3:1-19</a:t>
            </a:r>
            <a:r>
              <a:rPr lang="zh-CN" altLang="en-US" b="1" dirty="0"/>
              <a:t>）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641E4-D468-6E4C-B983-A80BD2095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dirty="0"/>
              <a:t>3:1 </a:t>
            </a:r>
            <a:r>
              <a:rPr lang="zh-CN" altLang="en-US" sz="3600" dirty="0"/>
              <a:t>此后，约伯开口诅咒自己的生日。</a:t>
            </a:r>
            <a:endParaRPr lang="en-HK" altLang="zh-CN" sz="3600" dirty="0"/>
          </a:p>
          <a:p>
            <a:pPr marL="0" indent="0">
              <a:buNone/>
            </a:pPr>
            <a:r>
              <a:rPr lang="en-US" altLang="zh-CN" sz="3600" dirty="0"/>
              <a:t>2 </a:t>
            </a:r>
            <a:r>
              <a:rPr lang="zh-CN" altLang="en-US" sz="3600" dirty="0"/>
              <a:t>约伯说：</a:t>
            </a:r>
            <a:r>
              <a:rPr lang="en-US" altLang="zh-CN" sz="3600" dirty="0"/>
              <a:t>3“</a:t>
            </a:r>
            <a:r>
              <a:rPr lang="zh-CN" altLang="en-US" sz="3600" dirty="0"/>
              <a:t>愿我生的那日灭没，说’怀了男胎’的那夜也灭没。</a:t>
            </a:r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403885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07831-9C6E-D345-80C1-E2E51E810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2.</a:t>
            </a:r>
            <a:r>
              <a:rPr lang="zh-CN" altLang="en-US" b="1" dirty="0"/>
              <a:t> 约伯只能回望（</a:t>
            </a:r>
            <a:r>
              <a:rPr lang="en-US" altLang="zh-CN" b="1" dirty="0"/>
              <a:t>3:1-19</a:t>
            </a:r>
            <a:r>
              <a:rPr lang="zh-CN" altLang="en-US" b="1" dirty="0"/>
              <a:t>）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641E4-D468-6E4C-B983-A80BD2095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dirty="0"/>
              <a:t>4</a:t>
            </a:r>
            <a:r>
              <a:rPr lang="zh-CN" altLang="en-US" sz="3600" dirty="0"/>
              <a:t>愿那日变为黑暗，愿　神不从上面寻找它，愿亮光不照于其上。</a:t>
            </a:r>
            <a:r>
              <a:rPr lang="en-US" altLang="zh-CN" sz="3600" dirty="0"/>
              <a:t>5 </a:t>
            </a:r>
            <a:r>
              <a:rPr lang="zh-CN" altLang="en-US" sz="3600" dirty="0"/>
              <a:t>愿黑暗和死荫索取那日， 愿密云停在其上，愿白天的昏暗恐吓它。</a:t>
            </a:r>
          </a:p>
        </p:txBody>
      </p:sp>
    </p:spTree>
    <p:extLst>
      <p:ext uri="{BB962C8B-B14F-4D97-AF65-F5344CB8AC3E}">
        <p14:creationId xmlns:p14="http://schemas.microsoft.com/office/powerpoint/2010/main" val="4132943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07831-9C6E-D345-80C1-E2E51E810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2.</a:t>
            </a:r>
            <a:r>
              <a:rPr lang="zh-CN" altLang="en-US" b="1" dirty="0"/>
              <a:t> 约伯只能回望（</a:t>
            </a:r>
            <a:r>
              <a:rPr lang="en-US" altLang="zh-CN" b="1" dirty="0"/>
              <a:t>3:1-19</a:t>
            </a:r>
            <a:r>
              <a:rPr lang="zh-CN" altLang="en-US" b="1" dirty="0"/>
              <a:t>）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641E4-D468-6E4C-B983-A80BD2095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3600" dirty="0"/>
              <a:t>6 </a:t>
            </a:r>
            <a:r>
              <a:rPr lang="zh-CN" altLang="en-US" sz="3600" dirty="0"/>
              <a:t>愿那夜被幽暗夺取，不在一年的日子中喜乐，也不列入月中的数目。</a:t>
            </a:r>
          </a:p>
          <a:p>
            <a:pPr marL="0" indent="0">
              <a:buNone/>
            </a:pPr>
            <a:r>
              <a:rPr lang="en-US" altLang="zh-CN" sz="3600" dirty="0"/>
              <a:t>7 </a:t>
            </a:r>
            <a:r>
              <a:rPr lang="zh-CN" altLang="en-US" sz="3600" dirty="0"/>
              <a:t>看哪，愿那夜没有生育，其间也没有欢乐的声音。</a:t>
            </a:r>
          </a:p>
          <a:p>
            <a:pPr marL="0" indent="0">
              <a:buNone/>
            </a:pPr>
            <a:r>
              <a:rPr lang="en-US" altLang="zh-CN" sz="3600" dirty="0"/>
              <a:t>8 </a:t>
            </a:r>
            <a:r>
              <a:rPr lang="zh-CN" altLang="en-US" sz="3600" dirty="0"/>
              <a:t>愿那些诅咒日子且能惹动力威亚探的， 诅咒那夜。</a:t>
            </a:r>
          </a:p>
          <a:p>
            <a:pPr marL="0" indent="0">
              <a:buNone/>
            </a:pPr>
            <a:r>
              <a:rPr lang="en-US" altLang="zh-CN" sz="3600" dirty="0"/>
              <a:t>9 </a:t>
            </a:r>
            <a:r>
              <a:rPr lang="zh-CN" altLang="en-US" sz="3600" dirty="0"/>
              <a:t>愿那夜黎明的星宿变为黑暗， 盼亮却不亮，也不见晨曦破晓</a:t>
            </a:r>
            <a:r>
              <a:rPr lang="en-HK" sz="3600" dirty="0"/>
              <a:t>；</a:t>
            </a:r>
          </a:p>
          <a:p>
            <a:pPr marL="0" indent="0">
              <a:buNone/>
            </a:pPr>
            <a:r>
              <a:rPr lang="en-HK" sz="3600" dirty="0"/>
              <a:t>10 </a:t>
            </a:r>
            <a:r>
              <a:rPr lang="zh-CN" altLang="en-US" sz="3600" dirty="0"/>
              <a:t>因它没有把怀我胎的门关闭，也没有从我的眼中隐藏患难。</a:t>
            </a:r>
          </a:p>
          <a:p>
            <a:pPr marL="0" indent="0">
              <a:buNone/>
            </a:pP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55083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07831-9C6E-D345-80C1-E2E51E810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2.</a:t>
            </a:r>
            <a:r>
              <a:rPr lang="zh-CN" altLang="en-US" b="1" dirty="0"/>
              <a:t> 约伯只能回望（</a:t>
            </a:r>
            <a:r>
              <a:rPr lang="en-US" altLang="zh-CN" b="1" dirty="0"/>
              <a:t>3:1-19</a:t>
            </a:r>
            <a:r>
              <a:rPr lang="zh-CN" altLang="en-US" b="1" dirty="0"/>
              <a:t>）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641E4-D468-6E4C-B983-A80BD2095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dirty="0"/>
              <a:t>11 “</a:t>
            </a:r>
            <a:r>
              <a:rPr lang="zh-CN" altLang="en-US" sz="3600" dirty="0"/>
              <a:t>我为何不出母胎而死？为何不出母腹就气绝呢？</a:t>
            </a:r>
            <a:r>
              <a:rPr lang="en-US" altLang="zh-CN" sz="3600" dirty="0"/>
              <a:t>12 </a:t>
            </a:r>
            <a:r>
              <a:rPr lang="zh-CN" altLang="en-US" sz="3600" dirty="0"/>
              <a:t>为何有膝盖接收我？为何有奶哺养我呢？</a:t>
            </a:r>
          </a:p>
          <a:p>
            <a:pPr marL="0" indent="0">
              <a:buNone/>
            </a:pP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64796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07831-9C6E-D345-80C1-E2E51E810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2.</a:t>
            </a:r>
            <a:r>
              <a:rPr lang="zh-CN" altLang="en-US" b="1" dirty="0"/>
              <a:t> 约伯只能回望（</a:t>
            </a:r>
            <a:r>
              <a:rPr lang="en-US" altLang="zh-CN" b="1" dirty="0"/>
              <a:t>3:1-19</a:t>
            </a:r>
            <a:r>
              <a:rPr lang="zh-CN" altLang="en-US" b="1" dirty="0"/>
              <a:t>）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641E4-D468-6E4C-B983-A80BD2095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dirty="0"/>
              <a:t>13 </a:t>
            </a:r>
            <a:r>
              <a:rPr lang="zh-CN" altLang="en-US" sz="3600" dirty="0"/>
              <a:t>不然，我现在已躺卧安睡，而且，早已长眠安息；</a:t>
            </a:r>
          </a:p>
        </p:txBody>
      </p:sp>
    </p:spTree>
    <p:extLst>
      <p:ext uri="{BB962C8B-B14F-4D97-AF65-F5344CB8AC3E}">
        <p14:creationId xmlns:p14="http://schemas.microsoft.com/office/powerpoint/2010/main" val="2856331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07831-9C6E-D345-80C1-E2E51E810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2.</a:t>
            </a:r>
            <a:r>
              <a:rPr lang="zh-CN" altLang="en-US" b="1" dirty="0"/>
              <a:t> 约伯只能回望（</a:t>
            </a:r>
            <a:r>
              <a:rPr lang="en-US" altLang="zh-CN" b="1" dirty="0"/>
              <a:t>3:1-19</a:t>
            </a:r>
            <a:r>
              <a:rPr lang="zh-CN" altLang="en-US" b="1" dirty="0"/>
              <a:t>）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641E4-D468-6E4C-B983-A80BD2095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dirty="0"/>
              <a:t>17 </a:t>
            </a:r>
            <a:r>
              <a:rPr lang="zh-CN" altLang="en-US" sz="3600" dirty="0"/>
              <a:t>在那里恶人止息搅扰，在那里困乏人得享安息，</a:t>
            </a:r>
            <a:endParaRPr lang="en-US" altLang="zh-CN" sz="3600" dirty="0"/>
          </a:p>
          <a:p>
            <a:pPr marL="0" indent="0">
              <a:buNone/>
            </a:pPr>
            <a:r>
              <a:rPr lang="en-US" altLang="zh-CN" sz="3600" dirty="0"/>
              <a:t>18 </a:t>
            </a:r>
            <a:r>
              <a:rPr lang="zh-CN" altLang="en-US" sz="3600" dirty="0"/>
              <a:t>被囚的人同得安逸，不再听见监工的声音。</a:t>
            </a:r>
          </a:p>
          <a:p>
            <a:pPr marL="0" indent="0">
              <a:buNone/>
            </a:pP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49306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1345</Words>
  <Application>Microsoft Macintosh PowerPoint</Application>
  <PresentationFormat>Widescreen</PresentationFormat>
  <Paragraphs>73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Apple Color Emoji</vt:lpstr>
      <vt:lpstr>Arial</vt:lpstr>
      <vt:lpstr>Calibri</vt:lpstr>
      <vt:lpstr>Calibri Light</vt:lpstr>
      <vt:lpstr>Office Theme</vt:lpstr>
      <vt:lpstr>约伯记3章</vt:lpstr>
      <vt:lpstr>大纲</vt:lpstr>
      <vt:lpstr>1. 约伯是孤独的（2：11-13）</vt:lpstr>
      <vt:lpstr>2. 约伯只能回望（3:1-19）</vt:lpstr>
      <vt:lpstr>2. 约伯只能回望（3:1-19）</vt:lpstr>
      <vt:lpstr>2. 约伯只能回望（3:1-19）</vt:lpstr>
      <vt:lpstr>2. 约伯只能回望（3:1-19）</vt:lpstr>
      <vt:lpstr>2. 约伯只能回望（3:1-19）</vt:lpstr>
      <vt:lpstr>2. 约伯只能回望（3:1-19）</vt:lpstr>
      <vt:lpstr>PowerPoint Presentation</vt:lpstr>
      <vt:lpstr>2. 约伯只能回望（3:1-19）</vt:lpstr>
      <vt:lpstr>2. 约伯只能回望（3:1-19）</vt:lpstr>
      <vt:lpstr>3. 即使约伯在黑暗的时候，他不能逃避神（20-26）</vt:lpstr>
      <vt:lpstr>3. 即使约伯在黑暗的时候，他不能逃避神（20-26）</vt:lpstr>
      <vt:lpstr>3. 即使约伯在黑暗的时候，他不能逃避神（20-26）</vt:lpstr>
      <vt:lpstr>4. 与哀哭的人同哭 </vt:lpstr>
      <vt:lpstr>4. 与哀哭的人同哭 </vt:lpstr>
      <vt:lpstr>4. 与哀哭的人同哭 </vt:lpstr>
      <vt:lpstr>4. 与哀哭的人同哭 </vt:lpstr>
      <vt:lpstr>4. 与哀哭的人同哭 </vt:lpstr>
      <vt:lpstr>4. 与哀哭的人同哭 </vt:lpstr>
      <vt:lpstr>4. 与哀哭的人同哭 </vt:lpstr>
      <vt:lpstr>3. 即使约伯在黑暗的时候，他不能逃避神（20-26）</vt:lpstr>
      <vt:lpstr>3. 即使约伯在黑暗的时候，他不能逃避神（20-26）</vt:lpstr>
      <vt:lpstr>3. 即使约伯在黑暗的时候，他不能逃避神（20-26）</vt:lpstr>
      <vt:lpstr>约伯记3章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约伯记3章</dc:title>
  <dc:creator>Ryan Muir</dc:creator>
  <cp:lastModifiedBy>Ryan Muir</cp:lastModifiedBy>
  <cp:revision>11</cp:revision>
  <cp:lastPrinted>2021-07-03T04:09:07Z</cp:lastPrinted>
  <dcterms:created xsi:type="dcterms:W3CDTF">2021-07-02T02:29:56Z</dcterms:created>
  <dcterms:modified xsi:type="dcterms:W3CDTF">2021-07-03T07:54:49Z</dcterms:modified>
</cp:coreProperties>
</file>