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3" r:id="rId2"/>
    <p:sldId id="304" r:id="rId3"/>
    <p:sldId id="260" r:id="rId4"/>
    <p:sldId id="305" r:id="rId5"/>
    <p:sldId id="258" r:id="rId6"/>
    <p:sldId id="261" r:id="rId7"/>
    <p:sldId id="295" r:id="rId8"/>
    <p:sldId id="262" r:id="rId9"/>
    <p:sldId id="263" r:id="rId10"/>
    <p:sldId id="265" r:id="rId11"/>
    <p:sldId id="266" r:id="rId12"/>
    <p:sldId id="267" r:id="rId13"/>
    <p:sldId id="296" r:id="rId14"/>
    <p:sldId id="268" r:id="rId15"/>
    <p:sldId id="264" r:id="rId16"/>
    <p:sldId id="270" r:id="rId17"/>
    <p:sldId id="273" r:id="rId18"/>
    <p:sldId id="274" r:id="rId19"/>
    <p:sldId id="275" r:id="rId20"/>
    <p:sldId id="276" r:id="rId21"/>
    <p:sldId id="297" r:id="rId22"/>
    <p:sldId id="277" r:id="rId23"/>
    <p:sldId id="278" r:id="rId24"/>
    <p:sldId id="271" r:id="rId25"/>
    <p:sldId id="272" r:id="rId26"/>
    <p:sldId id="259" r:id="rId27"/>
    <p:sldId id="280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07" r:id="rId44"/>
    <p:sldId id="299" r:id="rId45"/>
    <p:sldId id="300" r:id="rId46"/>
    <p:sldId id="306" r:id="rId4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1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4926C-7CE5-4D8E-9C44-AD34F8A453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C015BF-909B-4DD9-8A00-B9AED96003D6}">
      <dgm:prSet/>
      <dgm:spPr/>
      <dgm:t>
        <a:bodyPr/>
        <a:lstStyle/>
        <a:p>
          <a:r>
            <a:rPr lang="zh-CN"/>
            <a:t>不可吃且可憎的是 。。。（利未记 </a:t>
          </a:r>
          <a:r>
            <a:rPr lang="en-US"/>
            <a:t>11</a:t>
          </a:r>
          <a:r>
            <a:rPr lang="zh-CN"/>
            <a:t>：</a:t>
          </a:r>
          <a:r>
            <a:rPr lang="en-US"/>
            <a:t>19</a:t>
          </a:r>
          <a:r>
            <a:rPr lang="zh-CN"/>
            <a:t>）</a:t>
          </a:r>
          <a:endParaRPr lang="en-US"/>
        </a:p>
      </dgm:t>
    </dgm:pt>
    <dgm:pt modelId="{BA632EA0-8D28-477A-B4FD-C97DDB5C8B5D}" type="parTrans" cxnId="{AC459C9E-C74E-46A3-AB8B-63A3126B7A12}">
      <dgm:prSet/>
      <dgm:spPr/>
      <dgm:t>
        <a:bodyPr/>
        <a:lstStyle/>
        <a:p>
          <a:endParaRPr lang="en-US"/>
        </a:p>
      </dgm:t>
    </dgm:pt>
    <dgm:pt modelId="{1270AC7F-9D47-4327-9EF5-AEC09A3C7764}" type="sibTrans" cxnId="{AC459C9E-C74E-46A3-AB8B-63A3126B7A12}">
      <dgm:prSet/>
      <dgm:spPr/>
      <dgm:t>
        <a:bodyPr/>
        <a:lstStyle/>
        <a:p>
          <a:endParaRPr lang="en-US"/>
        </a:p>
      </dgm:t>
    </dgm:pt>
    <dgm:pt modelId="{80D9DBDA-CF74-465F-9D55-4E051D9302CB}">
      <dgm:prSet/>
      <dgm:spPr/>
      <dgm:t>
        <a:bodyPr/>
        <a:lstStyle/>
        <a:p>
          <a:r>
            <a:rPr lang="zh-CN"/>
            <a:t>不可吃的是。。。（申命记 </a:t>
          </a:r>
          <a:r>
            <a:rPr lang="en-US"/>
            <a:t>14</a:t>
          </a:r>
          <a:r>
            <a:rPr lang="zh-CN"/>
            <a:t>：</a:t>
          </a:r>
          <a:r>
            <a:rPr lang="en-US"/>
            <a:t>18</a:t>
          </a:r>
          <a:r>
            <a:rPr lang="zh-CN" b="1" baseline="30000"/>
            <a:t> </a:t>
          </a:r>
          <a:r>
            <a:rPr lang="zh-CN"/>
            <a:t> ）</a:t>
          </a:r>
          <a:endParaRPr lang="en-US"/>
        </a:p>
      </dgm:t>
    </dgm:pt>
    <dgm:pt modelId="{81A5DC4E-DD83-4C81-B540-50E498687515}" type="parTrans" cxnId="{7A3F6864-BA15-471B-A059-7CF0B182B225}">
      <dgm:prSet/>
      <dgm:spPr/>
      <dgm:t>
        <a:bodyPr/>
        <a:lstStyle/>
        <a:p>
          <a:endParaRPr lang="en-US"/>
        </a:p>
      </dgm:t>
    </dgm:pt>
    <dgm:pt modelId="{83E995B3-B025-4A66-BB51-269DB6E6D7D0}" type="sibTrans" cxnId="{7A3F6864-BA15-471B-A059-7CF0B182B225}">
      <dgm:prSet/>
      <dgm:spPr/>
      <dgm:t>
        <a:bodyPr/>
        <a:lstStyle/>
        <a:p>
          <a:endParaRPr lang="en-US"/>
        </a:p>
      </dgm:t>
    </dgm:pt>
    <dgm:pt modelId="{88F54BDA-DD97-574D-88A9-078B8FA33507}" type="pres">
      <dgm:prSet presAssocID="{A124926C-7CE5-4D8E-9C44-AD34F8A45341}" presName="linear" presStyleCnt="0">
        <dgm:presLayoutVars>
          <dgm:animLvl val="lvl"/>
          <dgm:resizeHandles val="exact"/>
        </dgm:presLayoutVars>
      </dgm:prSet>
      <dgm:spPr/>
    </dgm:pt>
    <dgm:pt modelId="{F462CC2D-1DEF-B842-883F-6BFBAAC9F790}" type="pres">
      <dgm:prSet presAssocID="{C7C015BF-909B-4DD9-8A00-B9AED96003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F839C4-3D41-1A45-B677-E9D718627BA3}" type="pres">
      <dgm:prSet presAssocID="{1270AC7F-9D47-4327-9EF5-AEC09A3C7764}" presName="spacer" presStyleCnt="0"/>
      <dgm:spPr/>
    </dgm:pt>
    <dgm:pt modelId="{66DCA0E4-9BB4-3D41-9A0B-B6AC107B6E01}" type="pres">
      <dgm:prSet presAssocID="{80D9DBDA-CF74-465F-9D55-4E051D9302C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C0E370F-8785-674B-AF1C-1440617622EA}" type="presOf" srcId="{A124926C-7CE5-4D8E-9C44-AD34F8A45341}" destId="{88F54BDA-DD97-574D-88A9-078B8FA33507}" srcOrd="0" destOrd="0" presId="urn:microsoft.com/office/officeart/2005/8/layout/vList2"/>
    <dgm:cxn modelId="{7A3F6864-BA15-471B-A059-7CF0B182B225}" srcId="{A124926C-7CE5-4D8E-9C44-AD34F8A45341}" destId="{80D9DBDA-CF74-465F-9D55-4E051D9302CB}" srcOrd="1" destOrd="0" parTransId="{81A5DC4E-DD83-4C81-B540-50E498687515}" sibTransId="{83E995B3-B025-4A66-BB51-269DB6E6D7D0}"/>
    <dgm:cxn modelId="{A0D2C992-094C-A943-B560-B2DD9F6F9FAB}" type="presOf" srcId="{C7C015BF-909B-4DD9-8A00-B9AED96003D6}" destId="{F462CC2D-1DEF-B842-883F-6BFBAAC9F790}" srcOrd="0" destOrd="0" presId="urn:microsoft.com/office/officeart/2005/8/layout/vList2"/>
    <dgm:cxn modelId="{AC459C9E-C74E-46A3-AB8B-63A3126B7A12}" srcId="{A124926C-7CE5-4D8E-9C44-AD34F8A45341}" destId="{C7C015BF-909B-4DD9-8A00-B9AED96003D6}" srcOrd="0" destOrd="0" parTransId="{BA632EA0-8D28-477A-B4FD-C97DDB5C8B5D}" sibTransId="{1270AC7F-9D47-4327-9EF5-AEC09A3C7764}"/>
    <dgm:cxn modelId="{2A1304CB-1A98-F94A-A336-D95D1207C1FE}" type="presOf" srcId="{80D9DBDA-CF74-465F-9D55-4E051D9302CB}" destId="{66DCA0E4-9BB4-3D41-9A0B-B6AC107B6E01}" srcOrd="0" destOrd="0" presId="urn:microsoft.com/office/officeart/2005/8/layout/vList2"/>
    <dgm:cxn modelId="{6A4D548A-1B57-1A4C-ACB7-56B41C8628A0}" type="presParOf" srcId="{88F54BDA-DD97-574D-88A9-078B8FA33507}" destId="{F462CC2D-1DEF-B842-883F-6BFBAAC9F790}" srcOrd="0" destOrd="0" presId="urn:microsoft.com/office/officeart/2005/8/layout/vList2"/>
    <dgm:cxn modelId="{15D0238D-7897-7045-BD2D-7D38E158D5C5}" type="presParOf" srcId="{88F54BDA-DD97-574D-88A9-078B8FA33507}" destId="{97F839C4-3D41-1A45-B677-E9D718627BA3}" srcOrd="1" destOrd="0" presId="urn:microsoft.com/office/officeart/2005/8/layout/vList2"/>
    <dgm:cxn modelId="{28E9F6D3-3674-EA42-A21F-0D0D2732EEAD}" type="presParOf" srcId="{88F54BDA-DD97-574D-88A9-078B8FA33507}" destId="{66DCA0E4-9BB4-3D41-9A0B-B6AC107B6E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C554A2-64D3-49D0-BB5D-D1E3CF261C1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EC0A1AF-71DB-47AB-94FD-EC076E8AFB86}">
      <dgm:prSet/>
      <dgm:spPr/>
      <dgm:t>
        <a:bodyPr/>
        <a:lstStyle/>
        <a:p>
          <a:r>
            <a:rPr lang="en-US"/>
            <a:t>9</a:t>
          </a:r>
          <a:r>
            <a:rPr lang="zh-CN"/>
            <a:t> 神一嘘气，他们就灭亡；　神一发怒，他们就消失。</a:t>
          </a:r>
          <a:r>
            <a:rPr lang="en-GB"/>
            <a:t> </a:t>
          </a:r>
          <a:endParaRPr lang="en-US"/>
        </a:p>
      </dgm:t>
    </dgm:pt>
    <dgm:pt modelId="{4C80391F-5029-449F-8C5B-2772118F1290}" type="parTrans" cxnId="{49E92808-C38B-4256-B257-59418DDC744E}">
      <dgm:prSet/>
      <dgm:spPr/>
      <dgm:t>
        <a:bodyPr/>
        <a:lstStyle/>
        <a:p>
          <a:endParaRPr lang="en-US"/>
        </a:p>
      </dgm:t>
    </dgm:pt>
    <dgm:pt modelId="{8E965CDF-ED4D-4CDC-9D3A-F83151E49DE9}" type="sibTrans" cxnId="{49E92808-C38B-4256-B257-59418DDC744E}">
      <dgm:prSet/>
      <dgm:spPr/>
      <dgm:t>
        <a:bodyPr/>
        <a:lstStyle/>
        <a:p>
          <a:endParaRPr lang="en-US"/>
        </a:p>
      </dgm:t>
    </dgm:pt>
    <dgm:pt modelId="{4DAF7650-E144-45CB-A8A4-79A72CEF61EA}">
      <dgm:prSet/>
      <dgm:spPr/>
      <dgm:t>
        <a:bodyPr/>
        <a:lstStyle/>
        <a:p>
          <a:r>
            <a:rPr lang="zh-CN"/>
            <a:t>为什么自然界正在向我们传达一个讯息？</a:t>
          </a:r>
          <a:endParaRPr lang="en-US"/>
        </a:p>
      </dgm:t>
    </dgm:pt>
    <dgm:pt modelId="{45BC4BA5-289D-46A8-A0F8-834CF477D2C0}" type="parTrans" cxnId="{224C70DD-D145-4D55-8BDF-72515A035171}">
      <dgm:prSet/>
      <dgm:spPr/>
      <dgm:t>
        <a:bodyPr/>
        <a:lstStyle/>
        <a:p>
          <a:endParaRPr lang="en-US"/>
        </a:p>
      </dgm:t>
    </dgm:pt>
    <dgm:pt modelId="{487970CA-754B-47E2-BF6A-8FB3169E5F20}" type="sibTrans" cxnId="{224C70DD-D145-4D55-8BDF-72515A035171}">
      <dgm:prSet/>
      <dgm:spPr/>
      <dgm:t>
        <a:bodyPr/>
        <a:lstStyle/>
        <a:p>
          <a:endParaRPr lang="en-US"/>
        </a:p>
      </dgm:t>
    </dgm:pt>
    <dgm:pt modelId="{C50C66BB-9365-4729-864A-961D21BFA621}">
      <dgm:prSet/>
      <dgm:spPr/>
      <dgm:t>
        <a:bodyPr/>
        <a:lstStyle/>
        <a:p>
          <a:r>
            <a:rPr lang="zh-CN"/>
            <a:t>过去一年多，有很多不同的想法！</a:t>
          </a:r>
          <a:endParaRPr lang="en-US"/>
        </a:p>
      </dgm:t>
    </dgm:pt>
    <dgm:pt modelId="{48E71355-CDC4-42CA-96EE-9C61359987AD}" type="parTrans" cxnId="{A254F0A0-D5E7-437D-AD97-5EA906140908}">
      <dgm:prSet/>
      <dgm:spPr/>
      <dgm:t>
        <a:bodyPr/>
        <a:lstStyle/>
        <a:p>
          <a:endParaRPr lang="en-US"/>
        </a:p>
      </dgm:t>
    </dgm:pt>
    <dgm:pt modelId="{3E2F86DA-BAC4-4DAD-B737-3FB2DC53D5A0}" type="sibTrans" cxnId="{A254F0A0-D5E7-437D-AD97-5EA906140908}">
      <dgm:prSet/>
      <dgm:spPr/>
      <dgm:t>
        <a:bodyPr/>
        <a:lstStyle/>
        <a:p>
          <a:endParaRPr lang="en-US"/>
        </a:p>
      </dgm:t>
    </dgm:pt>
    <dgm:pt modelId="{401A6499-2244-7B4B-A961-897E5A866BD0}" type="pres">
      <dgm:prSet presAssocID="{02C554A2-64D3-49D0-BB5D-D1E3CF261C1C}" presName="linear" presStyleCnt="0">
        <dgm:presLayoutVars>
          <dgm:animLvl val="lvl"/>
          <dgm:resizeHandles val="exact"/>
        </dgm:presLayoutVars>
      </dgm:prSet>
      <dgm:spPr/>
    </dgm:pt>
    <dgm:pt modelId="{C792FB2E-D7B9-394E-B6F5-5695F30CEC7F}" type="pres">
      <dgm:prSet presAssocID="{1EC0A1AF-71DB-47AB-94FD-EC076E8AFB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9DCA66-D8F2-224E-8572-10A0FE7B75E0}" type="pres">
      <dgm:prSet presAssocID="{8E965CDF-ED4D-4CDC-9D3A-F83151E49DE9}" presName="spacer" presStyleCnt="0"/>
      <dgm:spPr/>
    </dgm:pt>
    <dgm:pt modelId="{5D7C8616-F9F3-3345-B97C-4750B88D028C}" type="pres">
      <dgm:prSet presAssocID="{4DAF7650-E144-45CB-A8A4-79A72CEF61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94ABE0-D34B-F646-9124-91A7AFC6ACDB}" type="pres">
      <dgm:prSet presAssocID="{487970CA-754B-47E2-BF6A-8FB3169E5F20}" presName="spacer" presStyleCnt="0"/>
      <dgm:spPr/>
    </dgm:pt>
    <dgm:pt modelId="{839A1E91-B79D-1346-A73B-80027737CAB5}" type="pres">
      <dgm:prSet presAssocID="{C50C66BB-9365-4729-864A-961D21BFA6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E92808-C38B-4256-B257-59418DDC744E}" srcId="{02C554A2-64D3-49D0-BB5D-D1E3CF261C1C}" destId="{1EC0A1AF-71DB-47AB-94FD-EC076E8AFB86}" srcOrd="0" destOrd="0" parTransId="{4C80391F-5029-449F-8C5B-2772118F1290}" sibTransId="{8E965CDF-ED4D-4CDC-9D3A-F83151E49DE9}"/>
    <dgm:cxn modelId="{9985E621-CC66-FA4E-A7C2-7A80E2B8D650}" type="presOf" srcId="{02C554A2-64D3-49D0-BB5D-D1E3CF261C1C}" destId="{401A6499-2244-7B4B-A961-897E5A866BD0}" srcOrd="0" destOrd="0" presId="urn:microsoft.com/office/officeart/2005/8/layout/vList2"/>
    <dgm:cxn modelId="{A254F0A0-D5E7-437D-AD97-5EA906140908}" srcId="{02C554A2-64D3-49D0-BB5D-D1E3CF261C1C}" destId="{C50C66BB-9365-4729-864A-961D21BFA621}" srcOrd="2" destOrd="0" parTransId="{48E71355-CDC4-42CA-96EE-9C61359987AD}" sibTransId="{3E2F86DA-BAC4-4DAD-B737-3FB2DC53D5A0}"/>
    <dgm:cxn modelId="{F67DE3A9-BA77-9A4E-B057-538A2FC9DB41}" type="presOf" srcId="{4DAF7650-E144-45CB-A8A4-79A72CEF61EA}" destId="{5D7C8616-F9F3-3345-B97C-4750B88D028C}" srcOrd="0" destOrd="0" presId="urn:microsoft.com/office/officeart/2005/8/layout/vList2"/>
    <dgm:cxn modelId="{0A540EC3-981E-AD4B-B7D0-983E4B40E18E}" type="presOf" srcId="{1EC0A1AF-71DB-47AB-94FD-EC076E8AFB86}" destId="{C792FB2E-D7B9-394E-B6F5-5695F30CEC7F}" srcOrd="0" destOrd="0" presId="urn:microsoft.com/office/officeart/2005/8/layout/vList2"/>
    <dgm:cxn modelId="{224C70DD-D145-4D55-8BDF-72515A035171}" srcId="{02C554A2-64D3-49D0-BB5D-D1E3CF261C1C}" destId="{4DAF7650-E144-45CB-A8A4-79A72CEF61EA}" srcOrd="1" destOrd="0" parTransId="{45BC4BA5-289D-46A8-A0F8-834CF477D2C0}" sibTransId="{487970CA-754B-47E2-BF6A-8FB3169E5F20}"/>
    <dgm:cxn modelId="{C39A9AEE-200C-484C-83EE-34CBDEE36722}" type="presOf" srcId="{C50C66BB-9365-4729-864A-961D21BFA621}" destId="{839A1E91-B79D-1346-A73B-80027737CAB5}" srcOrd="0" destOrd="0" presId="urn:microsoft.com/office/officeart/2005/8/layout/vList2"/>
    <dgm:cxn modelId="{A27E6C68-A90A-6E47-B774-2D5CEC6F0672}" type="presParOf" srcId="{401A6499-2244-7B4B-A961-897E5A866BD0}" destId="{C792FB2E-D7B9-394E-B6F5-5695F30CEC7F}" srcOrd="0" destOrd="0" presId="urn:microsoft.com/office/officeart/2005/8/layout/vList2"/>
    <dgm:cxn modelId="{627B25E9-38F1-C244-916A-DE82605FAD7D}" type="presParOf" srcId="{401A6499-2244-7B4B-A961-897E5A866BD0}" destId="{1C9DCA66-D8F2-224E-8572-10A0FE7B75E0}" srcOrd="1" destOrd="0" presId="urn:microsoft.com/office/officeart/2005/8/layout/vList2"/>
    <dgm:cxn modelId="{019E92CD-F7DB-324F-AC7B-FD0A27994ECF}" type="presParOf" srcId="{401A6499-2244-7B4B-A961-897E5A866BD0}" destId="{5D7C8616-F9F3-3345-B97C-4750B88D028C}" srcOrd="2" destOrd="0" presId="urn:microsoft.com/office/officeart/2005/8/layout/vList2"/>
    <dgm:cxn modelId="{B7E0ED2E-73F1-A846-8D6B-DF3690C136E5}" type="presParOf" srcId="{401A6499-2244-7B4B-A961-897E5A866BD0}" destId="{A894ABE0-D34B-F646-9124-91A7AFC6ACDB}" srcOrd="3" destOrd="0" presId="urn:microsoft.com/office/officeart/2005/8/layout/vList2"/>
    <dgm:cxn modelId="{6BD15BBE-EC97-2B48-A220-8B949786380E}" type="presParOf" srcId="{401A6499-2244-7B4B-A961-897E5A866BD0}" destId="{839A1E91-B79D-1346-A73B-80027737CA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C04B28-3370-407E-9F72-87B4B4C0C60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73E84AD-1BDA-41C2-AF6B-1D04010CC470}">
      <dgm:prSet/>
      <dgm:spPr/>
      <dgm:t>
        <a:bodyPr/>
        <a:lstStyle/>
        <a:p>
          <a:r>
            <a:rPr lang="zh-CN"/>
            <a:t>约伯朋友的逻辑：</a:t>
          </a:r>
          <a:endParaRPr lang="en-US"/>
        </a:p>
      </dgm:t>
    </dgm:pt>
    <dgm:pt modelId="{C93BA364-8EDF-41E2-8D93-920C67FE15C7}" type="parTrans" cxnId="{992622CC-B371-41EA-B964-D9B1C0AFBBBA}">
      <dgm:prSet/>
      <dgm:spPr/>
      <dgm:t>
        <a:bodyPr/>
        <a:lstStyle/>
        <a:p>
          <a:endParaRPr lang="en-US"/>
        </a:p>
      </dgm:t>
    </dgm:pt>
    <dgm:pt modelId="{4D6821CA-F80B-47C7-890C-B2B05D783F8D}" type="sibTrans" cxnId="{992622CC-B371-41EA-B964-D9B1C0AFBBBA}">
      <dgm:prSet/>
      <dgm:spPr/>
      <dgm:t>
        <a:bodyPr/>
        <a:lstStyle/>
        <a:p>
          <a:endParaRPr lang="en-US"/>
        </a:p>
      </dgm:t>
    </dgm:pt>
    <dgm:pt modelId="{97807AA4-1CDA-4028-8FDB-1DD9ECA20E07}">
      <dgm:prSet/>
      <dgm:spPr/>
      <dgm:t>
        <a:bodyPr/>
        <a:lstStyle/>
        <a:p>
          <a:r>
            <a:rPr lang="en-US"/>
            <a:t>1.</a:t>
          </a:r>
          <a:r>
            <a:rPr lang="zh-CN"/>
            <a:t> 神会让犯罪者灭亡消失</a:t>
          </a:r>
          <a:endParaRPr lang="en-US"/>
        </a:p>
      </dgm:t>
    </dgm:pt>
    <dgm:pt modelId="{66C0DDB4-2502-4F2D-BD5A-B7FED0ADD8D2}" type="parTrans" cxnId="{00210E68-16C0-448B-8801-F84FE968AA34}">
      <dgm:prSet/>
      <dgm:spPr/>
      <dgm:t>
        <a:bodyPr/>
        <a:lstStyle/>
        <a:p>
          <a:endParaRPr lang="en-US"/>
        </a:p>
      </dgm:t>
    </dgm:pt>
    <dgm:pt modelId="{88635814-F4AE-4C49-B842-D6D1A4914CC3}" type="sibTrans" cxnId="{00210E68-16C0-448B-8801-F84FE968AA34}">
      <dgm:prSet/>
      <dgm:spPr/>
      <dgm:t>
        <a:bodyPr/>
        <a:lstStyle/>
        <a:p>
          <a:endParaRPr lang="en-US"/>
        </a:p>
      </dgm:t>
    </dgm:pt>
    <dgm:pt modelId="{7328ED4F-A523-4AFC-BD30-7A8FAC0F5F12}">
      <dgm:prSet/>
      <dgm:spPr/>
      <dgm:t>
        <a:bodyPr/>
        <a:lstStyle/>
        <a:p>
          <a:r>
            <a:rPr lang="en-US"/>
            <a:t>2.</a:t>
          </a:r>
          <a:r>
            <a:rPr lang="zh-CN"/>
            <a:t> 你就是被灭亡而消失的那</a:t>
          </a:r>
          <a:r>
            <a:rPr lang="zh-HK"/>
            <a:t>位</a:t>
          </a:r>
          <a:endParaRPr lang="en-US"/>
        </a:p>
      </dgm:t>
    </dgm:pt>
    <dgm:pt modelId="{6997DB40-3B0B-48AC-B82D-E4FBB3D5FE23}" type="parTrans" cxnId="{CEBE0758-E7CA-4427-A108-C20888F741D5}">
      <dgm:prSet/>
      <dgm:spPr/>
      <dgm:t>
        <a:bodyPr/>
        <a:lstStyle/>
        <a:p>
          <a:endParaRPr lang="en-US"/>
        </a:p>
      </dgm:t>
    </dgm:pt>
    <dgm:pt modelId="{440A786C-1AEB-4CC5-B505-473E137387AA}" type="sibTrans" cxnId="{CEBE0758-E7CA-4427-A108-C20888F741D5}">
      <dgm:prSet/>
      <dgm:spPr/>
      <dgm:t>
        <a:bodyPr/>
        <a:lstStyle/>
        <a:p>
          <a:endParaRPr lang="en-US"/>
        </a:p>
      </dgm:t>
    </dgm:pt>
    <dgm:pt modelId="{86176D3D-3F7E-4478-BC9E-42624C5DF959}">
      <dgm:prSet/>
      <dgm:spPr/>
      <dgm:t>
        <a:bodyPr/>
        <a:lstStyle/>
        <a:p>
          <a:r>
            <a:rPr lang="en-US"/>
            <a:t>3.</a:t>
          </a:r>
          <a:r>
            <a:rPr lang="zh-CN"/>
            <a:t> 所以你是什么样的人？</a:t>
          </a:r>
          <a:endParaRPr lang="en-US"/>
        </a:p>
      </dgm:t>
    </dgm:pt>
    <dgm:pt modelId="{32DD9714-4702-4322-9CEF-44B9490B5945}" type="parTrans" cxnId="{F77D6EFB-8FC0-4C7E-9CD3-3FA388FC1291}">
      <dgm:prSet/>
      <dgm:spPr/>
      <dgm:t>
        <a:bodyPr/>
        <a:lstStyle/>
        <a:p>
          <a:endParaRPr lang="en-US"/>
        </a:p>
      </dgm:t>
    </dgm:pt>
    <dgm:pt modelId="{5E6A401B-1B71-4D7B-8355-EFBC89F023BD}" type="sibTrans" cxnId="{F77D6EFB-8FC0-4C7E-9CD3-3FA388FC1291}">
      <dgm:prSet/>
      <dgm:spPr/>
      <dgm:t>
        <a:bodyPr/>
        <a:lstStyle/>
        <a:p>
          <a:endParaRPr lang="en-US"/>
        </a:p>
      </dgm:t>
    </dgm:pt>
    <dgm:pt modelId="{CD59C060-7FD7-4E34-AF86-E83619AADF63}">
      <dgm:prSet/>
      <dgm:spPr/>
      <dgm:t>
        <a:bodyPr/>
        <a:lstStyle/>
        <a:p>
          <a:r>
            <a:rPr lang="en-US"/>
            <a:t>4 .</a:t>
          </a:r>
          <a:r>
            <a:rPr lang="zh-CN"/>
            <a:t> 你应该悔改</a:t>
          </a:r>
          <a:endParaRPr lang="en-US"/>
        </a:p>
      </dgm:t>
    </dgm:pt>
    <dgm:pt modelId="{150E8929-C248-45C5-B75C-C7EAC5543E3C}" type="parTrans" cxnId="{2557217B-0213-482B-870E-986BD9848E5F}">
      <dgm:prSet/>
      <dgm:spPr/>
      <dgm:t>
        <a:bodyPr/>
        <a:lstStyle/>
        <a:p>
          <a:endParaRPr lang="en-US"/>
        </a:p>
      </dgm:t>
    </dgm:pt>
    <dgm:pt modelId="{644CED4C-F781-4ADC-AA2A-607D71A2F554}" type="sibTrans" cxnId="{2557217B-0213-482B-870E-986BD9848E5F}">
      <dgm:prSet/>
      <dgm:spPr/>
      <dgm:t>
        <a:bodyPr/>
        <a:lstStyle/>
        <a:p>
          <a:endParaRPr lang="en-US"/>
        </a:p>
      </dgm:t>
    </dgm:pt>
    <dgm:pt modelId="{CCEB30EB-6D21-AA46-B2F4-BFBBBF06695B}" type="pres">
      <dgm:prSet presAssocID="{FBC04B28-3370-407E-9F72-87B4B4C0C600}" presName="linear" presStyleCnt="0">
        <dgm:presLayoutVars>
          <dgm:animLvl val="lvl"/>
          <dgm:resizeHandles val="exact"/>
        </dgm:presLayoutVars>
      </dgm:prSet>
      <dgm:spPr/>
    </dgm:pt>
    <dgm:pt modelId="{DFE13BB2-D15F-4041-8AA7-372ACFF8DDFE}" type="pres">
      <dgm:prSet presAssocID="{173E84AD-1BDA-41C2-AF6B-1D04010CC47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7086D7F-31A7-8145-8C95-754FC26732E4}" type="pres">
      <dgm:prSet presAssocID="{4D6821CA-F80B-47C7-890C-B2B05D783F8D}" presName="spacer" presStyleCnt="0"/>
      <dgm:spPr/>
    </dgm:pt>
    <dgm:pt modelId="{5B3AC3D2-3EFB-824A-AC55-90392441E9C4}" type="pres">
      <dgm:prSet presAssocID="{97807AA4-1CDA-4028-8FDB-1DD9ECA20E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8E6681-873A-3A4B-896C-65D117130416}" type="pres">
      <dgm:prSet presAssocID="{88635814-F4AE-4C49-B842-D6D1A4914CC3}" presName="spacer" presStyleCnt="0"/>
      <dgm:spPr/>
    </dgm:pt>
    <dgm:pt modelId="{BC84EB5D-B7B7-664C-97E4-44DACDBC0A88}" type="pres">
      <dgm:prSet presAssocID="{7328ED4F-A523-4AFC-BD30-7A8FAC0F5F1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36CFC2A-A78B-814B-B61E-1452705865CC}" type="pres">
      <dgm:prSet presAssocID="{440A786C-1AEB-4CC5-B505-473E137387AA}" presName="spacer" presStyleCnt="0"/>
      <dgm:spPr/>
    </dgm:pt>
    <dgm:pt modelId="{BFDD3EA5-107B-3642-9DCB-71CFA01679FD}" type="pres">
      <dgm:prSet presAssocID="{86176D3D-3F7E-4478-BC9E-42624C5DF95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7797929-3557-C04A-B724-C10BCE668A58}" type="pres">
      <dgm:prSet presAssocID="{5E6A401B-1B71-4D7B-8355-EFBC89F023BD}" presName="spacer" presStyleCnt="0"/>
      <dgm:spPr/>
    </dgm:pt>
    <dgm:pt modelId="{7326B7A8-F6E7-5142-AF5A-885EE02FCA70}" type="pres">
      <dgm:prSet presAssocID="{CD59C060-7FD7-4E34-AF86-E83619AADF6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372F20B-823D-4548-A7A8-D3EEC37BD39B}" type="presOf" srcId="{86176D3D-3F7E-4478-BC9E-42624C5DF959}" destId="{BFDD3EA5-107B-3642-9DCB-71CFA01679FD}" srcOrd="0" destOrd="0" presId="urn:microsoft.com/office/officeart/2005/8/layout/vList2"/>
    <dgm:cxn modelId="{ABD49D4D-D022-1642-8190-9575E03C7176}" type="presOf" srcId="{7328ED4F-A523-4AFC-BD30-7A8FAC0F5F12}" destId="{BC84EB5D-B7B7-664C-97E4-44DACDBC0A88}" srcOrd="0" destOrd="0" presId="urn:microsoft.com/office/officeart/2005/8/layout/vList2"/>
    <dgm:cxn modelId="{CEBE0758-E7CA-4427-A108-C20888F741D5}" srcId="{FBC04B28-3370-407E-9F72-87B4B4C0C600}" destId="{7328ED4F-A523-4AFC-BD30-7A8FAC0F5F12}" srcOrd="2" destOrd="0" parTransId="{6997DB40-3B0B-48AC-B82D-E4FBB3D5FE23}" sibTransId="{440A786C-1AEB-4CC5-B505-473E137387AA}"/>
    <dgm:cxn modelId="{00210E68-16C0-448B-8801-F84FE968AA34}" srcId="{FBC04B28-3370-407E-9F72-87B4B4C0C600}" destId="{97807AA4-1CDA-4028-8FDB-1DD9ECA20E07}" srcOrd="1" destOrd="0" parTransId="{66C0DDB4-2502-4F2D-BD5A-B7FED0ADD8D2}" sibTransId="{88635814-F4AE-4C49-B842-D6D1A4914CC3}"/>
    <dgm:cxn modelId="{2557217B-0213-482B-870E-986BD9848E5F}" srcId="{FBC04B28-3370-407E-9F72-87B4B4C0C600}" destId="{CD59C060-7FD7-4E34-AF86-E83619AADF63}" srcOrd="4" destOrd="0" parTransId="{150E8929-C248-45C5-B75C-C7EAC5543E3C}" sibTransId="{644CED4C-F781-4ADC-AA2A-607D71A2F554}"/>
    <dgm:cxn modelId="{9866B48F-DFF0-1A4F-9897-5719FC0B5252}" type="presOf" srcId="{97807AA4-1CDA-4028-8FDB-1DD9ECA20E07}" destId="{5B3AC3D2-3EFB-824A-AC55-90392441E9C4}" srcOrd="0" destOrd="0" presId="urn:microsoft.com/office/officeart/2005/8/layout/vList2"/>
    <dgm:cxn modelId="{34DBE09E-72B0-FF43-8AC4-54FFB7BF32E6}" type="presOf" srcId="{FBC04B28-3370-407E-9F72-87B4B4C0C600}" destId="{CCEB30EB-6D21-AA46-B2F4-BFBBBF06695B}" srcOrd="0" destOrd="0" presId="urn:microsoft.com/office/officeart/2005/8/layout/vList2"/>
    <dgm:cxn modelId="{50DDE2AA-F537-414E-BF00-388178D5E6EC}" type="presOf" srcId="{CD59C060-7FD7-4E34-AF86-E83619AADF63}" destId="{7326B7A8-F6E7-5142-AF5A-885EE02FCA70}" srcOrd="0" destOrd="0" presId="urn:microsoft.com/office/officeart/2005/8/layout/vList2"/>
    <dgm:cxn modelId="{992622CC-B371-41EA-B964-D9B1C0AFBBBA}" srcId="{FBC04B28-3370-407E-9F72-87B4B4C0C600}" destId="{173E84AD-1BDA-41C2-AF6B-1D04010CC470}" srcOrd="0" destOrd="0" parTransId="{C93BA364-8EDF-41E2-8D93-920C67FE15C7}" sibTransId="{4D6821CA-F80B-47C7-890C-B2B05D783F8D}"/>
    <dgm:cxn modelId="{114820D6-C0AA-E54D-A823-51789304AD37}" type="presOf" srcId="{173E84AD-1BDA-41C2-AF6B-1D04010CC470}" destId="{DFE13BB2-D15F-4041-8AA7-372ACFF8DDFE}" srcOrd="0" destOrd="0" presId="urn:microsoft.com/office/officeart/2005/8/layout/vList2"/>
    <dgm:cxn modelId="{F77D6EFB-8FC0-4C7E-9CD3-3FA388FC1291}" srcId="{FBC04B28-3370-407E-9F72-87B4B4C0C600}" destId="{86176D3D-3F7E-4478-BC9E-42624C5DF959}" srcOrd="3" destOrd="0" parTransId="{32DD9714-4702-4322-9CEF-44B9490B5945}" sibTransId="{5E6A401B-1B71-4D7B-8355-EFBC89F023BD}"/>
    <dgm:cxn modelId="{184AC2E0-2259-DE42-8B5B-1A12C3CBBD96}" type="presParOf" srcId="{CCEB30EB-6D21-AA46-B2F4-BFBBBF06695B}" destId="{DFE13BB2-D15F-4041-8AA7-372ACFF8DDFE}" srcOrd="0" destOrd="0" presId="urn:microsoft.com/office/officeart/2005/8/layout/vList2"/>
    <dgm:cxn modelId="{6BEAEBE2-CBC2-6D40-B451-2C09DCF0293A}" type="presParOf" srcId="{CCEB30EB-6D21-AA46-B2F4-BFBBBF06695B}" destId="{A7086D7F-31A7-8145-8C95-754FC26732E4}" srcOrd="1" destOrd="0" presId="urn:microsoft.com/office/officeart/2005/8/layout/vList2"/>
    <dgm:cxn modelId="{6BE19F79-5698-AA40-906F-1B4CFF1FB190}" type="presParOf" srcId="{CCEB30EB-6D21-AA46-B2F4-BFBBBF06695B}" destId="{5B3AC3D2-3EFB-824A-AC55-90392441E9C4}" srcOrd="2" destOrd="0" presId="urn:microsoft.com/office/officeart/2005/8/layout/vList2"/>
    <dgm:cxn modelId="{C2116AEE-DEEB-B347-85AA-686AE77AAB55}" type="presParOf" srcId="{CCEB30EB-6D21-AA46-B2F4-BFBBBF06695B}" destId="{BC8E6681-873A-3A4B-896C-65D117130416}" srcOrd="3" destOrd="0" presId="urn:microsoft.com/office/officeart/2005/8/layout/vList2"/>
    <dgm:cxn modelId="{EDE0D2CD-E3E2-B34B-8032-3B1B9D26F40D}" type="presParOf" srcId="{CCEB30EB-6D21-AA46-B2F4-BFBBBF06695B}" destId="{BC84EB5D-B7B7-664C-97E4-44DACDBC0A88}" srcOrd="4" destOrd="0" presId="urn:microsoft.com/office/officeart/2005/8/layout/vList2"/>
    <dgm:cxn modelId="{225CBCFB-749D-DF4F-9FEA-39BF910E4A56}" type="presParOf" srcId="{CCEB30EB-6D21-AA46-B2F4-BFBBBF06695B}" destId="{636CFC2A-A78B-814B-B61E-1452705865CC}" srcOrd="5" destOrd="0" presId="urn:microsoft.com/office/officeart/2005/8/layout/vList2"/>
    <dgm:cxn modelId="{2FF44C6F-3AEB-C94B-B38F-525A81E0F02C}" type="presParOf" srcId="{CCEB30EB-6D21-AA46-B2F4-BFBBBF06695B}" destId="{BFDD3EA5-107B-3642-9DCB-71CFA01679FD}" srcOrd="6" destOrd="0" presId="urn:microsoft.com/office/officeart/2005/8/layout/vList2"/>
    <dgm:cxn modelId="{709E38E1-2D12-9B43-812C-CEB1C511C5F4}" type="presParOf" srcId="{CCEB30EB-6D21-AA46-B2F4-BFBBBF06695B}" destId="{57797929-3557-C04A-B724-C10BCE668A58}" srcOrd="7" destOrd="0" presId="urn:microsoft.com/office/officeart/2005/8/layout/vList2"/>
    <dgm:cxn modelId="{E957EC18-883E-0C46-A879-21554E58C063}" type="presParOf" srcId="{CCEB30EB-6D21-AA46-B2F4-BFBBBF06695B}" destId="{7326B7A8-F6E7-5142-AF5A-885EE02FCA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236238-1BA1-4FDE-ABC3-AB5034B256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F727BE-0AE9-4864-96B9-6BB71E77C6C3}">
      <dgm:prSet/>
      <dgm:spPr/>
      <dgm:t>
        <a:bodyPr/>
        <a:lstStyle/>
        <a:p>
          <a:r>
            <a:rPr lang="zh-CN" dirty="0"/>
            <a:t>约伯朋友没有说出来的逻辑：</a:t>
          </a:r>
          <a:endParaRPr lang="en-US" dirty="0"/>
        </a:p>
      </dgm:t>
    </dgm:pt>
    <dgm:pt modelId="{91397EEE-8BA1-4DCB-8CBA-ED84BB9C4DB4}" type="parTrans" cxnId="{80EBC738-CEAF-4D02-A574-BFAA61C2A545}">
      <dgm:prSet/>
      <dgm:spPr/>
      <dgm:t>
        <a:bodyPr/>
        <a:lstStyle/>
        <a:p>
          <a:endParaRPr lang="en-US"/>
        </a:p>
      </dgm:t>
    </dgm:pt>
    <dgm:pt modelId="{786234C6-3234-4ABE-888E-634B4B7752A1}" type="sibTrans" cxnId="{80EBC738-CEAF-4D02-A574-BFAA61C2A545}">
      <dgm:prSet/>
      <dgm:spPr/>
      <dgm:t>
        <a:bodyPr/>
        <a:lstStyle/>
        <a:p>
          <a:endParaRPr lang="en-US"/>
        </a:p>
      </dgm:t>
    </dgm:pt>
    <dgm:pt modelId="{9429B229-DD5C-4364-B313-7463E8F57B36}">
      <dgm:prSet/>
      <dgm:spPr/>
      <dgm:t>
        <a:bodyPr/>
        <a:lstStyle/>
        <a:p>
          <a:r>
            <a:rPr lang="zh-CN" dirty="0"/>
            <a:t>神会祝福祂喜爱和喜悦的人</a:t>
          </a:r>
          <a:endParaRPr lang="en-US" dirty="0"/>
        </a:p>
      </dgm:t>
    </dgm:pt>
    <dgm:pt modelId="{47BBFCD1-DF87-4885-8EE0-614554B44D5B}" type="parTrans" cxnId="{4658ADA0-AAC1-43ED-97E2-26A5A36306E1}">
      <dgm:prSet/>
      <dgm:spPr/>
      <dgm:t>
        <a:bodyPr/>
        <a:lstStyle/>
        <a:p>
          <a:endParaRPr lang="en-US"/>
        </a:p>
      </dgm:t>
    </dgm:pt>
    <dgm:pt modelId="{EDD1DBB6-2D7A-4460-ADD7-F0D27A5F85BD}" type="sibTrans" cxnId="{4658ADA0-AAC1-43ED-97E2-26A5A36306E1}">
      <dgm:prSet/>
      <dgm:spPr/>
      <dgm:t>
        <a:bodyPr/>
        <a:lstStyle/>
        <a:p>
          <a:endParaRPr lang="en-US"/>
        </a:p>
      </dgm:t>
    </dgm:pt>
    <dgm:pt modelId="{2D149AE4-B1BA-4966-AB78-C26AE7A279DF}">
      <dgm:prSet/>
      <dgm:spPr/>
      <dgm:t>
        <a:bodyPr/>
        <a:lstStyle/>
        <a:p>
          <a:r>
            <a:rPr lang="zh-CN"/>
            <a:t>我们乃是被祝福的</a:t>
          </a:r>
          <a:endParaRPr lang="en-US"/>
        </a:p>
      </dgm:t>
    </dgm:pt>
    <dgm:pt modelId="{AE5DBFA8-9079-4EFE-BE32-827CD48C3499}" type="parTrans" cxnId="{E6182893-362D-49D0-816F-E9DC9CC5F8A8}">
      <dgm:prSet/>
      <dgm:spPr/>
      <dgm:t>
        <a:bodyPr/>
        <a:lstStyle/>
        <a:p>
          <a:endParaRPr lang="en-US"/>
        </a:p>
      </dgm:t>
    </dgm:pt>
    <dgm:pt modelId="{D5B7E68B-A9D5-414A-9169-34ACA081FB81}" type="sibTrans" cxnId="{E6182893-362D-49D0-816F-E9DC9CC5F8A8}">
      <dgm:prSet/>
      <dgm:spPr/>
      <dgm:t>
        <a:bodyPr/>
        <a:lstStyle/>
        <a:p>
          <a:endParaRPr lang="en-US"/>
        </a:p>
      </dgm:t>
    </dgm:pt>
    <dgm:pt modelId="{0DBDDCD2-BC57-4C7A-A4B3-6BA2F6061461}">
      <dgm:prSet/>
      <dgm:spPr/>
      <dgm:t>
        <a:bodyPr/>
        <a:lstStyle/>
        <a:p>
          <a:r>
            <a:rPr lang="zh-CN"/>
            <a:t>所以我们是什么样的人？</a:t>
          </a:r>
          <a:endParaRPr lang="en-US"/>
        </a:p>
      </dgm:t>
    </dgm:pt>
    <dgm:pt modelId="{196E51D5-6255-49EA-B009-1B7D5F7F8CAF}" type="parTrans" cxnId="{2B7D1EDB-A4FF-4B8E-B173-916DB00F4C47}">
      <dgm:prSet/>
      <dgm:spPr/>
      <dgm:t>
        <a:bodyPr/>
        <a:lstStyle/>
        <a:p>
          <a:endParaRPr lang="en-US"/>
        </a:p>
      </dgm:t>
    </dgm:pt>
    <dgm:pt modelId="{E1E823C8-45AA-42B9-9C02-A2F3B9126C2C}" type="sibTrans" cxnId="{2B7D1EDB-A4FF-4B8E-B173-916DB00F4C47}">
      <dgm:prSet/>
      <dgm:spPr/>
      <dgm:t>
        <a:bodyPr/>
        <a:lstStyle/>
        <a:p>
          <a:endParaRPr lang="en-US"/>
        </a:p>
      </dgm:t>
    </dgm:pt>
    <dgm:pt modelId="{C6046011-DF6E-454E-99DA-B6A7EEC2C9D6}">
      <dgm:prSet/>
      <dgm:spPr/>
      <dgm:t>
        <a:bodyPr/>
        <a:lstStyle/>
        <a:p>
          <a:r>
            <a:rPr lang="zh-CN"/>
            <a:t>像我们谦卑的人学习吧！</a:t>
          </a:r>
          <a:endParaRPr lang="en-US"/>
        </a:p>
      </dgm:t>
    </dgm:pt>
    <dgm:pt modelId="{82D84E4C-4952-4874-B8F4-BE052108E7D4}" type="parTrans" cxnId="{433D365B-4332-40B1-A8E2-A1055DD3D485}">
      <dgm:prSet/>
      <dgm:spPr/>
      <dgm:t>
        <a:bodyPr/>
        <a:lstStyle/>
        <a:p>
          <a:endParaRPr lang="en-US"/>
        </a:p>
      </dgm:t>
    </dgm:pt>
    <dgm:pt modelId="{58EEA7C0-2550-4062-BC58-6A0C6B1920BC}" type="sibTrans" cxnId="{433D365B-4332-40B1-A8E2-A1055DD3D485}">
      <dgm:prSet/>
      <dgm:spPr/>
      <dgm:t>
        <a:bodyPr/>
        <a:lstStyle/>
        <a:p>
          <a:endParaRPr lang="en-US"/>
        </a:p>
      </dgm:t>
    </dgm:pt>
    <dgm:pt modelId="{89CC9A63-AD30-E948-AC31-CC66C1060DE4}" type="pres">
      <dgm:prSet presAssocID="{40236238-1BA1-4FDE-ABC3-AB5034B256D9}" presName="linear" presStyleCnt="0">
        <dgm:presLayoutVars>
          <dgm:animLvl val="lvl"/>
          <dgm:resizeHandles val="exact"/>
        </dgm:presLayoutVars>
      </dgm:prSet>
      <dgm:spPr/>
    </dgm:pt>
    <dgm:pt modelId="{C2A5AC5C-EE3B-2A46-9C6B-5A57EF57067E}" type="pres">
      <dgm:prSet presAssocID="{64F727BE-0AE9-4864-96B9-6BB71E77C6C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61FCA3E-B688-8946-962B-3F93162F4614}" type="pres">
      <dgm:prSet presAssocID="{64F727BE-0AE9-4864-96B9-6BB71E77C6C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0EBC738-CEAF-4D02-A574-BFAA61C2A545}" srcId="{40236238-1BA1-4FDE-ABC3-AB5034B256D9}" destId="{64F727BE-0AE9-4864-96B9-6BB71E77C6C3}" srcOrd="0" destOrd="0" parTransId="{91397EEE-8BA1-4DCB-8CBA-ED84BB9C4DB4}" sibTransId="{786234C6-3234-4ABE-888E-634B4B7752A1}"/>
    <dgm:cxn modelId="{26D2103A-8B3D-7247-A97B-061A8917ECF7}" type="presOf" srcId="{2D149AE4-B1BA-4966-AB78-C26AE7A279DF}" destId="{561FCA3E-B688-8946-962B-3F93162F4614}" srcOrd="0" destOrd="1" presId="urn:microsoft.com/office/officeart/2005/8/layout/vList2"/>
    <dgm:cxn modelId="{0AAA2F58-A9DB-A14D-BBE5-8891E6D89014}" type="presOf" srcId="{9429B229-DD5C-4364-B313-7463E8F57B36}" destId="{561FCA3E-B688-8946-962B-3F93162F4614}" srcOrd="0" destOrd="0" presId="urn:microsoft.com/office/officeart/2005/8/layout/vList2"/>
    <dgm:cxn modelId="{3109E459-9420-3140-A80E-0715071FACF1}" type="presOf" srcId="{0DBDDCD2-BC57-4C7A-A4B3-6BA2F6061461}" destId="{561FCA3E-B688-8946-962B-3F93162F4614}" srcOrd="0" destOrd="2" presId="urn:microsoft.com/office/officeart/2005/8/layout/vList2"/>
    <dgm:cxn modelId="{433D365B-4332-40B1-A8E2-A1055DD3D485}" srcId="{64F727BE-0AE9-4864-96B9-6BB71E77C6C3}" destId="{C6046011-DF6E-454E-99DA-B6A7EEC2C9D6}" srcOrd="3" destOrd="0" parTransId="{82D84E4C-4952-4874-B8F4-BE052108E7D4}" sibTransId="{58EEA7C0-2550-4062-BC58-6A0C6B1920BC}"/>
    <dgm:cxn modelId="{3C84C884-ACD1-264E-B154-50CBAE6386B2}" type="presOf" srcId="{C6046011-DF6E-454E-99DA-B6A7EEC2C9D6}" destId="{561FCA3E-B688-8946-962B-3F93162F4614}" srcOrd="0" destOrd="3" presId="urn:microsoft.com/office/officeart/2005/8/layout/vList2"/>
    <dgm:cxn modelId="{E6182893-362D-49D0-816F-E9DC9CC5F8A8}" srcId="{64F727BE-0AE9-4864-96B9-6BB71E77C6C3}" destId="{2D149AE4-B1BA-4966-AB78-C26AE7A279DF}" srcOrd="1" destOrd="0" parTransId="{AE5DBFA8-9079-4EFE-BE32-827CD48C3499}" sibTransId="{D5B7E68B-A9D5-414A-9169-34ACA081FB81}"/>
    <dgm:cxn modelId="{4658ADA0-AAC1-43ED-97E2-26A5A36306E1}" srcId="{64F727BE-0AE9-4864-96B9-6BB71E77C6C3}" destId="{9429B229-DD5C-4364-B313-7463E8F57B36}" srcOrd="0" destOrd="0" parTransId="{47BBFCD1-DF87-4885-8EE0-614554B44D5B}" sibTransId="{EDD1DBB6-2D7A-4460-ADD7-F0D27A5F85BD}"/>
    <dgm:cxn modelId="{2FF0A5B1-03F3-7443-8A7C-8CC8D364DA99}" type="presOf" srcId="{64F727BE-0AE9-4864-96B9-6BB71E77C6C3}" destId="{C2A5AC5C-EE3B-2A46-9C6B-5A57EF57067E}" srcOrd="0" destOrd="0" presId="urn:microsoft.com/office/officeart/2005/8/layout/vList2"/>
    <dgm:cxn modelId="{26EA38B6-3E93-3942-9045-5CE8E5F3E17A}" type="presOf" srcId="{40236238-1BA1-4FDE-ABC3-AB5034B256D9}" destId="{89CC9A63-AD30-E948-AC31-CC66C1060DE4}" srcOrd="0" destOrd="0" presId="urn:microsoft.com/office/officeart/2005/8/layout/vList2"/>
    <dgm:cxn modelId="{2B7D1EDB-A4FF-4B8E-B173-916DB00F4C47}" srcId="{64F727BE-0AE9-4864-96B9-6BB71E77C6C3}" destId="{0DBDDCD2-BC57-4C7A-A4B3-6BA2F6061461}" srcOrd="2" destOrd="0" parTransId="{196E51D5-6255-49EA-B009-1B7D5F7F8CAF}" sibTransId="{E1E823C8-45AA-42B9-9C02-A2F3B9126C2C}"/>
    <dgm:cxn modelId="{07B3A7C7-ACB4-C34B-92D3-1DEB880E28FC}" type="presParOf" srcId="{89CC9A63-AD30-E948-AC31-CC66C1060DE4}" destId="{C2A5AC5C-EE3B-2A46-9C6B-5A57EF57067E}" srcOrd="0" destOrd="0" presId="urn:microsoft.com/office/officeart/2005/8/layout/vList2"/>
    <dgm:cxn modelId="{903075FD-41A3-C843-ADB7-B9D0B6BEFA81}" type="presParOf" srcId="{89CC9A63-AD30-E948-AC31-CC66C1060DE4}" destId="{561FCA3E-B688-8946-962B-3F93162F46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95C980-5F66-4ECC-A969-29118004064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C7074C-217C-4E6F-8C0E-9668286D30A3}">
      <dgm:prSet/>
      <dgm:spPr/>
      <dgm:t>
        <a:bodyPr/>
        <a:lstStyle/>
        <a:p>
          <a:r>
            <a:rPr lang="zh-CN"/>
            <a:t>以利法说： “无辜的人有谁灭亡？正直的人何处被剪除？ ”（</a:t>
          </a:r>
          <a:r>
            <a:rPr lang="en-US"/>
            <a:t>4:7</a:t>
          </a:r>
          <a:r>
            <a:rPr lang="zh-CN"/>
            <a:t>）</a:t>
          </a:r>
          <a:endParaRPr lang="en-US"/>
        </a:p>
      </dgm:t>
    </dgm:pt>
    <dgm:pt modelId="{9F9F809A-05E3-4604-AAD9-F974CF106F14}" type="parTrans" cxnId="{438DD52E-AAED-4FC8-B0EA-8FA3D3FC7621}">
      <dgm:prSet/>
      <dgm:spPr/>
      <dgm:t>
        <a:bodyPr/>
        <a:lstStyle/>
        <a:p>
          <a:endParaRPr lang="en-US"/>
        </a:p>
      </dgm:t>
    </dgm:pt>
    <dgm:pt modelId="{F0873052-FA89-46AD-944E-C200EBC11ACB}" type="sibTrans" cxnId="{438DD52E-AAED-4FC8-B0EA-8FA3D3FC7621}">
      <dgm:prSet/>
      <dgm:spPr/>
      <dgm:t>
        <a:bodyPr/>
        <a:lstStyle/>
        <a:p>
          <a:endParaRPr lang="en-US"/>
        </a:p>
      </dgm:t>
    </dgm:pt>
    <dgm:pt modelId="{7B41AE03-0552-4C08-BF2E-0814DB83490C}">
      <dgm:prSet/>
      <dgm:spPr/>
      <dgm:t>
        <a:bodyPr/>
        <a:lstStyle/>
        <a:p>
          <a:r>
            <a:rPr lang="zh-CN"/>
            <a:t>耶和华说：“</a:t>
          </a:r>
          <a:r>
            <a:rPr lang="zh-CN" u="sng"/>
            <a:t>我的怒气向你和你两个朋友发作</a:t>
          </a:r>
          <a:r>
            <a:rPr lang="zh-CN"/>
            <a:t>，因为你们议论我，不如我的仆人约伯说的正确”（</a:t>
          </a:r>
          <a:r>
            <a:rPr lang="en-US"/>
            <a:t>42:7</a:t>
          </a:r>
          <a:r>
            <a:rPr lang="zh-CN"/>
            <a:t>）</a:t>
          </a:r>
          <a:endParaRPr lang="en-US"/>
        </a:p>
      </dgm:t>
    </dgm:pt>
    <dgm:pt modelId="{99A16F9E-C178-4217-8984-B31D5EA293FF}" type="parTrans" cxnId="{F3C20CAB-F811-4E9E-9481-7D65A9538FF5}">
      <dgm:prSet/>
      <dgm:spPr/>
      <dgm:t>
        <a:bodyPr/>
        <a:lstStyle/>
        <a:p>
          <a:endParaRPr lang="en-US"/>
        </a:p>
      </dgm:t>
    </dgm:pt>
    <dgm:pt modelId="{5DC32BDF-5DBB-4081-B8D0-CE24A8AF3ED5}" type="sibTrans" cxnId="{F3C20CAB-F811-4E9E-9481-7D65A9538FF5}">
      <dgm:prSet/>
      <dgm:spPr/>
      <dgm:t>
        <a:bodyPr/>
        <a:lstStyle/>
        <a:p>
          <a:endParaRPr lang="en-US"/>
        </a:p>
      </dgm:t>
    </dgm:pt>
    <dgm:pt modelId="{C987BED3-DFC5-C840-916B-E7081A4D3C61}" type="pres">
      <dgm:prSet presAssocID="{7095C980-5F66-4ECC-A969-29118004064B}" presName="Name0" presStyleCnt="0">
        <dgm:presLayoutVars>
          <dgm:dir/>
          <dgm:animLvl val="lvl"/>
          <dgm:resizeHandles val="exact"/>
        </dgm:presLayoutVars>
      </dgm:prSet>
      <dgm:spPr/>
    </dgm:pt>
    <dgm:pt modelId="{3FAAC80E-9273-414E-9E11-8B0FB25719BA}" type="pres">
      <dgm:prSet presAssocID="{7B41AE03-0552-4C08-BF2E-0814DB83490C}" presName="boxAndChildren" presStyleCnt="0"/>
      <dgm:spPr/>
    </dgm:pt>
    <dgm:pt modelId="{490E8218-AED5-C946-8B8A-D71CFF8345D1}" type="pres">
      <dgm:prSet presAssocID="{7B41AE03-0552-4C08-BF2E-0814DB83490C}" presName="parentTextBox" presStyleLbl="node1" presStyleIdx="0" presStyleCnt="2"/>
      <dgm:spPr/>
    </dgm:pt>
    <dgm:pt modelId="{2ABD76C5-38AA-BD4D-87C5-65AD07C758CC}" type="pres">
      <dgm:prSet presAssocID="{F0873052-FA89-46AD-944E-C200EBC11ACB}" presName="sp" presStyleCnt="0"/>
      <dgm:spPr/>
    </dgm:pt>
    <dgm:pt modelId="{B659CB49-9438-3645-8925-D94373FBB49F}" type="pres">
      <dgm:prSet presAssocID="{3CC7074C-217C-4E6F-8C0E-9668286D30A3}" presName="arrowAndChildren" presStyleCnt="0"/>
      <dgm:spPr/>
    </dgm:pt>
    <dgm:pt modelId="{84F67A75-1386-CF4A-8C02-BC0C771B5E47}" type="pres">
      <dgm:prSet presAssocID="{3CC7074C-217C-4E6F-8C0E-9668286D30A3}" presName="parentTextArrow" presStyleLbl="node1" presStyleIdx="1" presStyleCnt="2"/>
      <dgm:spPr/>
    </dgm:pt>
  </dgm:ptLst>
  <dgm:cxnLst>
    <dgm:cxn modelId="{ED4FBD10-C9FF-304D-B90E-ADE478B0C0AD}" type="presOf" srcId="{3CC7074C-217C-4E6F-8C0E-9668286D30A3}" destId="{84F67A75-1386-CF4A-8C02-BC0C771B5E47}" srcOrd="0" destOrd="0" presId="urn:microsoft.com/office/officeart/2005/8/layout/process4"/>
    <dgm:cxn modelId="{43F3C12D-4C22-564E-9B0B-8D89E9DC663F}" type="presOf" srcId="{7B41AE03-0552-4C08-BF2E-0814DB83490C}" destId="{490E8218-AED5-C946-8B8A-D71CFF8345D1}" srcOrd="0" destOrd="0" presId="urn:microsoft.com/office/officeart/2005/8/layout/process4"/>
    <dgm:cxn modelId="{438DD52E-AAED-4FC8-B0EA-8FA3D3FC7621}" srcId="{7095C980-5F66-4ECC-A969-29118004064B}" destId="{3CC7074C-217C-4E6F-8C0E-9668286D30A3}" srcOrd="0" destOrd="0" parTransId="{9F9F809A-05E3-4604-AAD9-F974CF106F14}" sibTransId="{F0873052-FA89-46AD-944E-C200EBC11ACB}"/>
    <dgm:cxn modelId="{F3C20CAB-F811-4E9E-9481-7D65A9538FF5}" srcId="{7095C980-5F66-4ECC-A969-29118004064B}" destId="{7B41AE03-0552-4C08-BF2E-0814DB83490C}" srcOrd="1" destOrd="0" parTransId="{99A16F9E-C178-4217-8984-B31D5EA293FF}" sibTransId="{5DC32BDF-5DBB-4081-B8D0-CE24A8AF3ED5}"/>
    <dgm:cxn modelId="{EEBD3FE8-9E74-8248-B115-05436E5AA8C2}" type="presOf" srcId="{7095C980-5F66-4ECC-A969-29118004064B}" destId="{C987BED3-DFC5-C840-916B-E7081A4D3C61}" srcOrd="0" destOrd="0" presId="urn:microsoft.com/office/officeart/2005/8/layout/process4"/>
    <dgm:cxn modelId="{AC95F81C-7062-C34C-ADDF-FAC99B7ECA2F}" type="presParOf" srcId="{C987BED3-DFC5-C840-916B-E7081A4D3C61}" destId="{3FAAC80E-9273-414E-9E11-8B0FB25719BA}" srcOrd="0" destOrd="0" presId="urn:microsoft.com/office/officeart/2005/8/layout/process4"/>
    <dgm:cxn modelId="{963105C8-FA5C-5B41-8B25-D596B7FA1D9F}" type="presParOf" srcId="{3FAAC80E-9273-414E-9E11-8B0FB25719BA}" destId="{490E8218-AED5-C946-8B8A-D71CFF8345D1}" srcOrd="0" destOrd="0" presId="urn:microsoft.com/office/officeart/2005/8/layout/process4"/>
    <dgm:cxn modelId="{4AD55E4B-C69A-914F-992C-31ACD79CA7AC}" type="presParOf" srcId="{C987BED3-DFC5-C840-916B-E7081A4D3C61}" destId="{2ABD76C5-38AA-BD4D-87C5-65AD07C758CC}" srcOrd="1" destOrd="0" presId="urn:microsoft.com/office/officeart/2005/8/layout/process4"/>
    <dgm:cxn modelId="{FE2503F2-1630-D343-A189-956C400DA14F}" type="presParOf" srcId="{C987BED3-DFC5-C840-916B-E7081A4D3C61}" destId="{B659CB49-9438-3645-8925-D94373FBB49F}" srcOrd="2" destOrd="0" presId="urn:microsoft.com/office/officeart/2005/8/layout/process4"/>
    <dgm:cxn modelId="{0A5B63C9-9567-6D4E-B672-C2C5C5CAA155}" type="presParOf" srcId="{B659CB49-9438-3645-8925-D94373FBB49F}" destId="{84F67A75-1386-CF4A-8C02-BC0C771B5E4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09862B-4FF2-4D93-8AAF-5E7317D491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40CD34-6CC5-474B-8671-11B0E4104758}">
      <dgm:prSet/>
      <dgm:spPr/>
      <dgm:t>
        <a:bodyPr/>
        <a:lstStyle/>
        <a:p>
          <a:r>
            <a:rPr lang="en-GB"/>
            <a:t>新冠病毒</a:t>
          </a:r>
          <a:r>
            <a:rPr lang="zh-CN"/>
            <a:t>： 自食其果？</a:t>
          </a:r>
          <a:endParaRPr lang="en-US"/>
        </a:p>
      </dgm:t>
    </dgm:pt>
    <dgm:pt modelId="{2F73748E-8319-4BA6-BEBD-532832E12957}" type="parTrans" cxnId="{1229D4FF-3A7A-4E26-A38F-D5BAAF708F11}">
      <dgm:prSet/>
      <dgm:spPr/>
      <dgm:t>
        <a:bodyPr/>
        <a:lstStyle/>
        <a:p>
          <a:endParaRPr lang="en-US"/>
        </a:p>
      </dgm:t>
    </dgm:pt>
    <dgm:pt modelId="{489F7AF3-AD99-454C-8ED5-B2E0100BE71A}" type="sibTrans" cxnId="{1229D4FF-3A7A-4E26-A38F-D5BAAF708F11}">
      <dgm:prSet/>
      <dgm:spPr/>
      <dgm:t>
        <a:bodyPr/>
        <a:lstStyle/>
        <a:p>
          <a:endParaRPr lang="en-US"/>
        </a:p>
      </dgm:t>
    </dgm:pt>
    <dgm:pt modelId="{78A968F2-267A-4269-9F95-2D3149989257}">
      <dgm:prSet/>
      <dgm:spPr/>
      <dgm:t>
        <a:bodyPr/>
        <a:lstStyle/>
        <a:p>
          <a:r>
            <a:rPr lang="zh-CN"/>
            <a:t>不食其果</a:t>
          </a:r>
          <a:endParaRPr lang="en-US"/>
        </a:p>
      </dgm:t>
    </dgm:pt>
    <dgm:pt modelId="{B7418148-7828-478A-9041-AEC77D21076D}" type="parTrans" cxnId="{8FE51AAD-A062-4E84-BB63-C32A59744709}">
      <dgm:prSet/>
      <dgm:spPr/>
      <dgm:t>
        <a:bodyPr/>
        <a:lstStyle/>
        <a:p>
          <a:endParaRPr lang="en-US"/>
        </a:p>
      </dgm:t>
    </dgm:pt>
    <dgm:pt modelId="{62442AD8-7228-44BC-BCBC-3AD74DC10CAF}" type="sibTrans" cxnId="{8FE51AAD-A062-4E84-BB63-C32A59744709}">
      <dgm:prSet/>
      <dgm:spPr/>
      <dgm:t>
        <a:bodyPr/>
        <a:lstStyle/>
        <a:p>
          <a:endParaRPr lang="en-US"/>
        </a:p>
      </dgm:t>
    </dgm:pt>
    <dgm:pt modelId="{72DCC3D5-41D5-4FB1-930F-0B30D1B0D430}">
      <dgm:prSet/>
      <dgm:spPr/>
      <dgm:t>
        <a:bodyPr/>
        <a:lstStyle/>
        <a:p>
          <a:r>
            <a:rPr lang="zh-CN"/>
            <a:t>不劳而获</a:t>
          </a:r>
          <a:endParaRPr lang="en-US"/>
        </a:p>
      </dgm:t>
    </dgm:pt>
    <dgm:pt modelId="{B1B94DC5-1630-40CF-9C4B-E2B9E360F89D}" type="parTrans" cxnId="{64525AFE-04E7-48DB-82E7-3F7BAFE766CE}">
      <dgm:prSet/>
      <dgm:spPr/>
      <dgm:t>
        <a:bodyPr/>
        <a:lstStyle/>
        <a:p>
          <a:endParaRPr lang="en-US"/>
        </a:p>
      </dgm:t>
    </dgm:pt>
    <dgm:pt modelId="{30F885C9-E6C6-4DEA-8402-1F2D184FC531}" type="sibTrans" cxnId="{64525AFE-04E7-48DB-82E7-3F7BAFE766CE}">
      <dgm:prSet/>
      <dgm:spPr/>
      <dgm:t>
        <a:bodyPr/>
        <a:lstStyle/>
        <a:p>
          <a:endParaRPr lang="en-US"/>
        </a:p>
      </dgm:t>
    </dgm:pt>
    <dgm:pt modelId="{801AF2CD-DDB4-4395-BBF1-AB85D850C092}">
      <dgm:prSet/>
      <dgm:spPr/>
      <dgm:t>
        <a:bodyPr/>
        <a:lstStyle/>
        <a:p>
          <a:r>
            <a:rPr lang="zh-CN"/>
            <a:t>劳而不获</a:t>
          </a:r>
          <a:endParaRPr lang="en-US"/>
        </a:p>
      </dgm:t>
    </dgm:pt>
    <dgm:pt modelId="{1DB873CF-A491-4219-9F5E-B5022154BD5A}" type="parTrans" cxnId="{543ACB9E-ABAF-4289-B5B8-8F029629FDC3}">
      <dgm:prSet/>
      <dgm:spPr/>
      <dgm:t>
        <a:bodyPr/>
        <a:lstStyle/>
        <a:p>
          <a:endParaRPr lang="en-US"/>
        </a:p>
      </dgm:t>
    </dgm:pt>
    <dgm:pt modelId="{3D35DB7E-3296-4B5A-BEA9-92E0EABC12A1}" type="sibTrans" cxnId="{543ACB9E-ABAF-4289-B5B8-8F029629FDC3}">
      <dgm:prSet/>
      <dgm:spPr/>
      <dgm:t>
        <a:bodyPr/>
        <a:lstStyle/>
        <a:p>
          <a:endParaRPr lang="en-US"/>
        </a:p>
      </dgm:t>
    </dgm:pt>
    <dgm:pt modelId="{3D54AF01-0E59-7841-91A9-48DCF7CDBB1C}" type="pres">
      <dgm:prSet presAssocID="{0709862B-4FF2-4D93-8AAF-5E7317D4914D}" presName="linear" presStyleCnt="0">
        <dgm:presLayoutVars>
          <dgm:animLvl val="lvl"/>
          <dgm:resizeHandles val="exact"/>
        </dgm:presLayoutVars>
      </dgm:prSet>
      <dgm:spPr/>
    </dgm:pt>
    <dgm:pt modelId="{88F0980D-FCA0-E14B-A91C-BFBB86F88416}" type="pres">
      <dgm:prSet presAssocID="{0D40CD34-6CC5-474B-8671-11B0E41047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73634A-5A71-F649-9CBB-6755AF383DE9}" type="pres">
      <dgm:prSet presAssocID="{489F7AF3-AD99-454C-8ED5-B2E0100BE71A}" presName="spacer" presStyleCnt="0"/>
      <dgm:spPr/>
    </dgm:pt>
    <dgm:pt modelId="{A1568A56-5E23-B545-A57F-8E7CE8CD4DC5}" type="pres">
      <dgm:prSet presAssocID="{78A968F2-267A-4269-9F95-2D31499892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406F4F-64B0-B846-8CB7-9747BD9D08D2}" type="pres">
      <dgm:prSet presAssocID="{62442AD8-7228-44BC-BCBC-3AD74DC10CAF}" presName="spacer" presStyleCnt="0"/>
      <dgm:spPr/>
    </dgm:pt>
    <dgm:pt modelId="{962239E8-9232-3447-BB2C-EF302F0A5902}" type="pres">
      <dgm:prSet presAssocID="{72DCC3D5-41D5-4FB1-930F-0B30D1B0D4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1020AF-C49A-1344-A776-1E4995CB1A6B}" type="pres">
      <dgm:prSet presAssocID="{30F885C9-E6C6-4DEA-8402-1F2D184FC531}" presName="spacer" presStyleCnt="0"/>
      <dgm:spPr/>
    </dgm:pt>
    <dgm:pt modelId="{6AC68F70-F966-CC4B-9A41-E245FA0FEC14}" type="pres">
      <dgm:prSet presAssocID="{801AF2CD-DDB4-4395-BBF1-AB85D850C0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67F1253-1803-CF48-A514-E05530B210F1}" type="presOf" srcId="{78A968F2-267A-4269-9F95-2D3149989257}" destId="{A1568A56-5E23-B545-A57F-8E7CE8CD4DC5}" srcOrd="0" destOrd="0" presId="urn:microsoft.com/office/officeart/2005/8/layout/vList2"/>
    <dgm:cxn modelId="{08CFB965-391A-1446-A7FC-4EDF4D6A4997}" type="presOf" srcId="{801AF2CD-DDB4-4395-BBF1-AB85D850C092}" destId="{6AC68F70-F966-CC4B-9A41-E245FA0FEC14}" srcOrd="0" destOrd="0" presId="urn:microsoft.com/office/officeart/2005/8/layout/vList2"/>
    <dgm:cxn modelId="{59D81B84-4E7A-9042-8FE9-14D8315AF9ED}" type="presOf" srcId="{72DCC3D5-41D5-4FB1-930F-0B30D1B0D430}" destId="{962239E8-9232-3447-BB2C-EF302F0A5902}" srcOrd="0" destOrd="0" presId="urn:microsoft.com/office/officeart/2005/8/layout/vList2"/>
    <dgm:cxn modelId="{089E8B95-C88F-C544-B095-329BE12A3B2E}" type="presOf" srcId="{0709862B-4FF2-4D93-8AAF-5E7317D4914D}" destId="{3D54AF01-0E59-7841-91A9-48DCF7CDBB1C}" srcOrd="0" destOrd="0" presId="urn:microsoft.com/office/officeart/2005/8/layout/vList2"/>
    <dgm:cxn modelId="{543ACB9E-ABAF-4289-B5B8-8F029629FDC3}" srcId="{0709862B-4FF2-4D93-8AAF-5E7317D4914D}" destId="{801AF2CD-DDB4-4395-BBF1-AB85D850C092}" srcOrd="3" destOrd="0" parTransId="{1DB873CF-A491-4219-9F5E-B5022154BD5A}" sibTransId="{3D35DB7E-3296-4B5A-BEA9-92E0EABC12A1}"/>
    <dgm:cxn modelId="{F186D8A9-98D8-9848-A689-667B38726C1D}" type="presOf" srcId="{0D40CD34-6CC5-474B-8671-11B0E4104758}" destId="{88F0980D-FCA0-E14B-A91C-BFBB86F88416}" srcOrd="0" destOrd="0" presId="urn:microsoft.com/office/officeart/2005/8/layout/vList2"/>
    <dgm:cxn modelId="{8FE51AAD-A062-4E84-BB63-C32A59744709}" srcId="{0709862B-4FF2-4D93-8AAF-5E7317D4914D}" destId="{78A968F2-267A-4269-9F95-2D3149989257}" srcOrd="1" destOrd="0" parTransId="{B7418148-7828-478A-9041-AEC77D21076D}" sibTransId="{62442AD8-7228-44BC-BCBC-3AD74DC10CAF}"/>
    <dgm:cxn modelId="{64525AFE-04E7-48DB-82E7-3F7BAFE766CE}" srcId="{0709862B-4FF2-4D93-8AAF-5E7317D4914D}" destId="{72DCC3D5-41D5-4FB1-930F-0B30D1B0D430}" srcOrd="2" destOrd="0" parTransId="{B1B94DC5-1630-40CF-9C4B-E2B9E360F89D}" sibTransId="{30F885C9-E6C6-4DEA-8402-1F2D184FC531}"/>
    <dgm:cxn modelId="{1229D4FF-3A7A-4E26-A38F-D5BAAF708F11}" srcId="{0709862B-4FF2-4D93-8AAF-5E7317D4914D}" destId="{0D40CD34-6CC5-474B-8671-11B0E4104758}" srcOrd="0" destOrd="0" parTransId="{2F73748E-8319-4BA6-BEBD-532832E12957}" sibTransId="{489F7AF3-AD99-454C-8ED5-B2E0100BE71A}"/>
    <dgm:cxn modelId="{64455F00-4823-5D4E-BA8F-E1B3887236EB}" type="presParOf" srcId="{3D54AF01-0E59-7841-91A9-48DCF7CDBB1C}" destId="{88F0980D-FCA0-E14B-A91C-BFBB86F88416}" srcOrd="0" destOrd="0" presId="urn:microsoft.com/office/officeart/2005/8/layout/vList2"/>
    <dgm:cxn modelId="{5CC0FF81-12BC-A244-8017-F3E5E83A19B7}" type="presParOf" srcId="{3D54AF01-0E59-7841-91A9-48DCF7CDBB1C}" destId="{E073634A-5A71-F649-9CBB-6755AF383DE9}" srcOrd="1" destOrd="0" presId="urn:microsoft.com/office/officeart/2005/8/layout/vList2"/>
    <dgm:cxn modelId="{BF449A8E-123C-BA43-81AE-8006014F74FF}" type="presParOf" srcId="{3D54AF01-0E59-7841-91A9-48DCF7CDBB1C}" destId="{A1568A56-5E23-B545-A57F-8E7CE8CD4DC5}" srcOrd="2" destOrd="0" presId="urn:microsoft.com/office/officeart/2005/8/layout/vList2"/>
    <dgm:cxn modelId="{7EAC3F25-6B31-BF40-8D49-749919EDD4AE}" type="presParOf" srcId="{3D54AF01-0E59-7841-91A9-48DCF7CDBB1C}" destId="{91406F4F-64B0-B846-8CB7-9747BD9D08D2}" srcOrd="3" destOrd="0" presId="urn:microsoft.com/office/officeart/2005/8/layout/vList2"/>
    <dgm:cxn modelId="{562EBDDF-2F3A-EA4D-A560-5F4CD8BC0FB4}" type="presParOf" srcId="{3D54AF01-0E59-7841-91A9-48DCF7CDBB1C}" destId="{962239E8-9232-3447-BB2C-EF302F0A5902}" srcOrd="4" destOrd="0" presId="urn:microsoft.com/office/officeart/2005/8/layout/vList2"/>
    <dgm:cxn modelId="{19BA9F69-3578-8946-A552-376C6FFF678B}" type="presParOf" srcId="{3D54AF01-0E59-7841-91A9-48DCF7CDBB1C}" destId="{F31020AF-C49A-1344-A776-1E4995CB1A6B}" srcOrd="5" destOrd="0" presId="urn:microsoft.com/office/officeart/2005/8/layout/vList2"/>
    <dgm:cxn modelId="{764177E0-5D6D-294B-95A0-8D1E5CCCBC08}" type="presParOf" srcId="{3D54AF01-0E59-7841-91A9-48DCF7CDBB1C}" destId="{6AC68F70-F966-CC4B-9A41-E245FA0FEC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349C0C-2941-49B4-A842-0649855A3A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022679-404A-4B03-84B8-AE1DA379E13E}">
      <dgm:prSet/>
      <dgm:spPr/>
      <dgm:t>
        <a:bodyPr/>
        <a:lstStyle/>
        <a:p>
          <a:r>
            <a:rPr lang="en-GB" dirty="0" err="1"/>
            <a:t>这些朋友说</a:t>
          </a:r>
          <a:r>
            <a:rPr lang="zh-CN" dirty="0"/>
            <a:t>“</a:t>
          </a:r>
          <a:r>
            <a:rPr lang="en-GB" dirty="0" err="1"/>
            <a:t>会有审判</a:t>
          </a:r>
          <a:r>
            <a:rPr lang="zh-CN" dirty="0"/>
            <a:t>”</a:t>
          </a:r>
          <a:r>
            <a:rPr lang="en-GB" dirty="0" err="1"/>
            <a:t>的概念是正确的</a:t>
          </a:r>
          <a:r>
            <a:rPr lang="zh-CN" dirty="0"/>
            <a:t>。</a:t>
          </a:r>
          <a:endParaRPr lang="en-US" dirty="0"/>
        </a:p>
      </dgm:t>
    </dgm:pt>
    <dgm:pt modelId="{73D7D9FF-DC53-41C4-B82D-6D43C6B09BD1}" type="parTrans" cxnId="{5AD51E1A-4484-41F6-89AE-8A360B4124A1}">
      <dgm:prSet/>
      <dgm:spPr/>
      <dgm:t>
        <a:bodyPr/>
        <a:lstStyle/>
        <a:p>
          <a:endParaRPr lang="en-US"/>
        </a:p>
      </dgm:t>
    </dgm:pt>
    <dgm:pt modelId="{F83E2A12-2279-4A22-B28D-F74A3D798FFF}" type="sibTrans" cxnId="{5AD51E1A-4484-41F6-89AE-8A360B4124A1}">
      <dgm:prSet/>
      <dgm:spPr/>
      <dgm:t>
        <a:bodyPr/>
        <a:lstStyle/>
        <a:p>
          <a:endParaRPr lang="en-US"/>
        </a:p>
      </dgm:t>
    </dgm:pt>
    <dgm:pt modelId="{1A8C7419-FEFC-4AF0-98D8-063D3FBBD968}">
      <dgm:prSet/>
      <dgm:spPr/>
      <dgm:t>
        <a:bodyPr/>
        <a:lstStyle/>
        <a:p>
          <a:r>
            <a:rPr lang="en-GB"/>
            <a:t>耶稣说</a:t>
          </a:r>
          <a:r>
            <a:rPr lang="zh-CN"/>
            <a:t>“</a:t>
          </a:r>
          <a:r>
            <a:rPr lang="en-US" b="1" baseline="30000"/>
            <a:t>36 </a:t>
          </a:r>
          <a:r>
            <a:rPr lang="zh-CN"/>
            <a:t>我告诉你们，凡是人所说的闲话，在审判的日子，要句句供出来； </a:t>
          </a:r>
          <a:r>
            <a:rPr lang="en-US" b="1" baseline="30000"/>
            <a:t>37 </a:t>
          </a:r>
          <a:r>
            <a:rPr lang="zh-CN"/>
            <a:t>因为要凭你的话定你为义，也要凭你的话定你有罪。”（马太</a:t>
          </a:r>
          <a:r>
            <a:rPr lang="en-US"/>
            <a:t>12</a:t>
          </a:r>
          <a:r>
            <a:rPr lang="zh-CN"/>
            <a:t>章）</a:t>
          </a:r>
          <a:endParaRPr lang="en-US"/>
        </a:p>
      </dgm:t>
    </dgm:pt>
    <dgm:pt modelId="{4B43B927-BA02-42F8-BF58-B0574EF464C9}" type="parTrans" cxnId="{ACE569B0-CFE2-4C10-A3DD-5118EC5834A0}">
      <dgm:prSet/>
      <dgm:spPr/>
      <dgm:t>
        <a:bodyPr/>
        <a:lstStyle/>
        <a:p>
          <a:endParaRPr lang="en-US"/>
        </a:p>
      </dgm:t>
    </dgm:pt>
    <dgm:pt modelId="{5699B6BC-6835-4DF0-884D-760C24AE71B6}" type="sibTrans" cxnId="{ACE569B0-CFE2-4C10-A3DD-5118EC5834A0}">
      <dgm:prSet/>
      <dgm:spPr/>
      <dgm:t>
        <a:bodyPr/>
        <a:lstStyle/>
        <a:p>
          <a:endParaRPr lang="en-US"/>
        </a:p>
      </dgm:t>
    </dgm:pt>
    <dgm:pt modelId="{D8E8401E-6882-F44C-BBBD-B22CCFBC2BCA}" type="pres">
      <dgm:prSet presAssocID="{A9349C0C-2941-49B4-A842-0649855A3A47}" presName="linear" presStyleCnt="0">
        <dgm:presLayoutVars>
          <dgm:animLvl val="lvl"/>
          <dgm:resizeHandles val="exact"/>
        </dgm:presLayoutVars>
      </dgm:prSet>
      <dgm:spPr/>
    </dgm:pt>
    <dgm:pt modelId="{05FE850D-BA22-9942-A8FE-4A0AAEFAA6F4}" type="pres">
      <dgm:prSet presAssocID="{44022679-404A-4B03-84B8-AE1DA379E13E}" presName="parentText" presStyleLbl="node1" presStyleIdx="0" presStyleCnt="2" custScaleY="48840">
        <dgm:presLayoutVars>
          <dgm:chMax val="0"/>
          <dgm:bulletEnabled val="1"/>
        </dgm:presLayoutVars>
      </dgm:prSet>
      <dgm:spPr/>
    </dgm:pt>
    <dgm:pt modelId="{2A6B0ABF-7551-3C4F-A2A3-B1B20D261AAC}" type="pres">
      <dgm:prSet presAssocID="{F83E2A12-2279-4A22-B28D-F74A3D798FFF}" presName="spacer" presStyleCnt="0"/>
      <dgm:spPr/>
    </dgm:pt>
    <dgm:pt modelId="{E33EF7BE-EAC5-6347-BDAC-68D582282DF1}" type="pres">
      <dgm:prSet presAssocID="{1A8C7419-FEFC-4AF0-98D8-063D3FBBD96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AD51E1A-4484-41F6-89AE-8A360B4124A1}" srcId="{A9349C0C-2941-49B4-A842-0649855A3A47}" destId="{44022679-404A-4B03-84B8-AE1DA379E13E}" srcOrd="0" destOrd="0" parTransId="{73D7D9FF-DC53-41C4-B82D-6D43C6B09BD1}" sibTransId="{F83E2A12-2279-4A22-B28D-F74A3D798FFF}"/>
    <dgm:cxn modelId="{763C628E-2834-F041-B6F8-FC9FCA864120}" type="presOf" srcId="{A9349C0C-2941-49B4-A842-0649855A3A47}" destId="{D8E8401E-6882-F44C-BBBD-B22CCFBC2BCA}" srcOrd="0" destOrd="0" presId="urn:microsoft.com/office/officeart/2005/8/layout/vList2"/>
    <dgm:cxn modelId="{AF63C3AA-F195-0446-AE7A-B7673BC27904}" type="presOf" srcId="{44022679-404A-4B03-84B8-AE1DA379E13E}" destId="{05FE850D-BA22-9942-A8FE-4A0AAEFAA6F4}" srcOrd="0" destOrd="0" presId="urn:microsoft.com/office/officeart/2005/8/layout/vList2"/>
    <dgm:cxn modelId="{ACE569B0-CFE2-4C10-A3DD-5118EC5834A0}" srcId="{A9349C0C-2941-49B4-A842-0649855A3A47}" destId="{1A8C7419-FEFC-4AF0-98D8-063D3FBBD968}" srcOrd="1" destOrd="0" parTransId="{4B43B927-BA02-42F8-BF58-B0574EF464C9}" sibTransId="{5699B6BC-6835-4DF0-884D-760C24AE71B6}"/>
    <dgm:cxn modelId="{A0B97DCE-04E5-EB4C-8F54-E1F16D1B1E77}" type="presOf" srcId="{1A8C7419-FEFC-4AF0-98D8-063D3FBBD968}" destId="{E33EF7BE-EAC5-6347-BDAC-68D582282DF1}" srcOrd="0" destOrd="0" presId="urn:microsoft.com/office/officeart/2005/8/layout/vList2"/>
    <dgm:cxn modelId="{AA679916-36F2-8A43-9D52-94290F2F2452}" type="presParOf" srcId="{D8E8401E-6882-F44C-BBBD-B22CCFBC2BCA}" destId="{05FE850D-BA22-9942-A8FE-4A0AAEFAA6F4}" srcOrd="0" destOrd="0" presId="urn:microsoft.com/office/officeart/2005/8/layout/vList2"/>
    <dgm:cxn modelId="{8A5FBD46-36CC-0D42-8DA6-C5AFFD1B3164}" type="presParOf" srcId="{D8E8401E-6882-F44C-BBBD-B22CCFBC2BCA}" destId="{2A6B0ABF-7551-3C4F-A2A3-B1B20D261AAC}" srcOrd="1" destOrd="0" presId="urn:microsoft.com/office/officeart/2005/8/layout/vList2"/>
    <dgm:cxn modelId="{6C3B51B5-8A73-724E-9192-2A3C03637FDF}" type="presParOf" srcId="{D8E8401E-6882-F44C-BBBD-B22CCFBC2BCA}" destId="{E33EF7BE-EAC5-6347-BDAC-68D582282D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464019-B036-460D-BCFF-BB38B9999C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3EE7358-74EA-40D6-BC69-73D38D35A0E8}">
      <dgm:prSet/>
      <dgm:spPr/>
      <dgm:t>
        <a:bodyPr/>
        <a:lstStyle/>
        <a:p>
          <a:r>
            <a:rPr lang="zh-CN"/>
            <a:t>感谢神      没有用自食其果的方式</a:t>
          </a:r>
          <a:endParaRPr lang="en-US"/>
        </a:p>
      </dgm:t>
    </dgm:pt>
    <dgm:pt modelId="{B187AB3E-DAC2-4FBE-89F5-AB10E828F516}" type="parTrans" cxnId="{9B33EF27-EDBD-4B86-9079-52243E750DFC}">
      <dgm:prSet/>
      <dgm:spPr/>
      <dgm:t>
        <a:bodyPr/>
        <a:lstStyle/>
        <a:p>
          <a:endParaRPr lang="en-US"/>
        </a:p>
      </dgm:t>
    </dgm:pt>
    <dgm:pt modelId="{F0D58AC0-194F-41B7-BA61-5AACCD29D915}" type="sibTrans" cxnId="{9B33EF27-EDBD-4B86-9079-52243E750DFC}">
      <dgm:prSet/>
      <dgm:spPr/>
      <dgm:t>
        <a:bodyPr/>
        <a:lstStyle/>
        <a:p>
          <a:endParaRPr lang="en-US"/>
        </a:p>
      </dgm:t>
    </dgm:pt>
    <dgm:pt modelId="{E3FAF5F2-A1D7-4F5E-8623-67D9FDC2B7D9}">
      <dgm:prSet/>
      <dgm:spPr/>
      <dgm:t>
        <a:bodyPr/>
        <a:lstStyle/>
        <a:p>
          <a:r>
            <a:rPr lang="zh-CN"/>
            <a:t>要不然我们都会被审判</a:t>
          </a:r>
          <a:endParaRPr lang="en-US"/>
        </a:p>
      </dgm:t>
    </dgm:pt>
    <dgm:pt modelId="{09FFC9E9-92D7-43F9-8ED8-803C67B05DC9}" type="parTrans" cxnId="{CF232205-E335-44B9-B934-B588F985959B}">
      <dgm:prSet/>
      <dgm:spPr/>
      <dgm:t>
        <a:bodyPr/>
        <a:lstStyle/>
        <a:p>
          <a:endParaRPr lang="en-US"/>
        </a:p>
      </dgm:t>
    </dgm:pt>
    <dgm:pt modelId="{C91C7B59-9D78-4102-BD1C-BF26C112F6CF}" type="sibTrans" cxnId="{CF232205-E335-44B9-B934-B588F985959B}">
      <dgm:prSet/>
      <dgm:spPr/>
      <dgm:t>
        <a:bodyPr/>
        <a:lstStyle/>
        <a:p>
          <a:endParaRPr lang="en-US"/>
        </a:p>
      </dgm:t>
    </dgm:pt>
    <dgm:pt modelId="{0151F041-748E-4553-9FC2-B0CBCCEC53EB}">
      <dgm:prSet/>
      <dgm:spPr/>
      <dgm:t>
        <a:bodyPr/>
        <a:lstStyle/>
        <a:p>
          <a:r>
            <a:rPr lang="zh-CN"/>
            <a:t>因为没有明白神是谁，没有寻求祂，偏离正路，没有行善的（罗马书</a:t>
          </a:r>
          <a:r>
            <a:rPr lang="en-US"/>
            <a:t>3</a:t>
          </a:r>
          <a:r>
            <a:rPr lang="zh-CN"/>
            <a:t>章）</a:t>
          </a:r>
          <a:endParaRPr lang="en-US"/>
        </a:p>
      </dgm:t>
    </dgm:pt>
    <dgm:pt modelId="{7950020B-E507-49D1-96B9-37F341ACB49B}" type="parTrans" cxnId="{C139EDAC-8B84-4CA6-AEC2-7345AD078CAC}">
      <dgm:prSet/>
      <dgm:spPr/>
      <dgm:t>
        <a:bodyPr/>
        <a:lstStyle/>
        <a:p>
          <a:endParaRPr lang="en-US"/>
        </a:p>
      </dgm:t>
    </dgm:pt>
    <dgm:pt modelId="{6D2A2AC7-3440-45F6-BE4B-F6C8C9973D77}" type="sibTrans" cxnId="{C139EDAC-8B84-4CA6-AEC2-7345AD078CAC}">
      <dgm:prSet/>
      <dgm:spPr/>
      <dgm:t>
        <a:bodyPr/>
        <a:lstStyle/>
        <a:p>
          <a:endParaRPr lang="en-US"/>
        </a:p>
      </dgm:t>
    </dgm:pt>
    <dgm:pt modelId="{BFB3DE36-9DE8-4AEA-AC89-BE337BD11B21}">
      <dgm:prSet/>
      <dgm:spPr/>
      <dgm:t>
        <a:bodyPr/>
        <a:lstStyle/>
        <a:p>
          <a:r>
            <a:rPr lang="en-HK"/>
            <a:t>福音</a:t>
          </a:r>
          <a:endParaRPr lang="en-US"/>
        </a:p>
      </dgm:t>
    </dgm:pt>
    <dgm:pt modelId="{5C0F5C4C-08D7-4A4D-B679-2F0152B518EF}" type="parTrans" cxnId="{179945F4-D7E6-492A-8967-0053425315AF}">
      <dgm:prSet/>
      <dgm:spPr/>
      <dgm:t>
        <a:bodyPr/>
        <a:lstStyle/>
        <a:p>
          <a:endParaRPr lang="en-US"/>
        </a:p>
      </dgm:t>
    </dgm:pt>
    <dgm:pt modelId="{D5A25528-A7B2-4583-864A-829EAB4565EE}" type="sibTrans" cxnId="{179945F4-D7E6-492A-8967-0053425315AF}">
      <dgm:prSet/>
      <dgm:spPr/>
      <dgm:t>
        <a:bodyPr/>
        <a:lstStyle/>
        <a:p>
          <a:endParaRPr lang="en-US"/>
        </a:p>
      </dgm:t>
    </dgm:pt>
    <dgm:pt modelId="{295A6F5A-DD8C-764E-89AA-A95B2653A0F6}" type="pres">
      <dgm:prSet presAssocID="{44464019-B036-460D-BCFF-BB38B9999CCC}" presName="linear" presStyleCnt="0">
        <dgm:presLayoutVars>
          <dgm:animLvl val="lvl"/>
          <dgm:resizeHandles val="exact"/>
        </dgm:presLayoutVars>
      </dgm:prSet>
      <dgm:spPr/>
    </dgm:pt>
    <dgm:pt modelId="{84116538-DE63-2A4B-B663-22D3030558A3}" type="pres">
      <dgm:prSet presAssocID="{23EE7358-74EA-40D6-BC69-73D38D35A0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C9EAFE-BAAD-0844-991B-597686FF064B}" type="pres">
      <dgm:prSet presAssocID="{F0D58AC0-194F-41B7-BA61-5AACCD29D915}" presName="spacer" presStyleCnt="0"/>
      <dgm:spPr/>
    </dgm:pt>
    <dgm:pt modelId="{A82A9065-08E2-2241-8ADD-82C6D36E63EB}" type="pres">
      <dgm:prSet presAssocID="{E3FAF5F2-A1D7-4F5E-8623-67D9FDC2B7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DAAC29-EF8A-F14F-BCBF-28ECD62959B5}" type="pres">
      <dgm:prSet presAssocID="{C91C7B59-9D78-4102-BD1C-BF26C112F6CF}" presName="spacer" presStyleCnt="0"/>
      <dgm:spPr/>
    </dgm:pt>
    <dgm:pt modelId="{EEF934C9-CE93-6C45-8D75-915153E39B0A}" type="pres">
      <dgm:prSet presAssocID="{0151F041-748E-4553-9FC2-B0CBCCEC53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65A889-83FF-054A-9AB6-0C730A1F1975}" type="pres">
      <dgm:prSet presAssocID="{6D2A2AC7-3440-45F6-BE4B-F6C8C9973D77}" presName="spacer" presStyleCnt="0"/>
      <dgm:spPr/>
    </dgm:pt>
    <dgm:pt modelId="{939B01AA-3062-514A-A260-856CF472BC30}" type="pres">
      <dgm:prSet presAssocID="{BFB3DE36-9DE8-4AEA-AC89-BE337BD11B2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232205-E335-44B9-B934-B588F985959B}" srcId="{44464019-B036-460D-BCFF-BB38B9999CCC}" destId="{E3FAF5F2-A1D7-4F5E-8623-67D9FDC2B7D9}" srcOrd="1" destOrd="0" parTransId="{09FFC9E9-92D7-43F9-8ED8-803C67B05DC9}" sibTransId="{C91C7B59-9D78-4102-BD1C-BF26C112F6CF}"/>
    <dgm:cxn modelId="{3424A008-B1ED-0040-9C40-9EBD9A45B7C7}" type="presOf" srcId="{23EE7358-74EA-40D6-BC69-73D38D35A0E8}" destId="{84116538-DE63-2A4B-B663-22D3030558A3}" srcOrd="0" destOrd="0" presId="urn:microsoft.com/office/officeart/2005/8/layout/vList2"/>
    <dgm:cxn modelId="{A8105C10-17D5-424E-9F9F-52ACC87C2803}" type="presOf" srcId="{44464019-B036-460D-BCFF-BB38B9999CCC}" destId="{295A6F5A-DD8C-764E-89AA-A95B2653A0F6}" srcOrd="0" destOrd="0" presId="urn:microsoft.com/office/officeart/2005/8/layout/vList2"/>
    <dgm:cxn modelId="{2FB4F716-EDE9-B349-99D4-6E0728345140}" type="presOf" srcId="{E3FAF5F2-A1D7-4F5E-8623-67D9FDC2B7D9}" destId="{A82A9065-08E2-2241-8ADD-82C6D36E63EB}" srcOrd="0" destOrd="0" presId="urn:microsoft.com/office/officeart/2005/8/layout/vList2"/>
    <dgm:cxn modelId="{9B33EF27-EDBD-4B86-9079-52243E750DFC}" srcId="{44464019-B036-460D-BCFF-BB38B9999CCC}" destId="{23EE7358-74EA-40D6-BC69-73D38D35A0E8}" srcOrd="0" destOrd="0" parTransId="{B187AB3E-DAC2-4FBE-89F5-AB10E828F516}" sibTransId="{F0D58AC0-194F-41B7-BA61-5AACCD29D915}"/>
    <dgm:cxn modelId="{1D6A3C80-4802-8A4C-8EF3-8E511FE41757}" type="presOf" srcId="{BFB3DE36-9DE8-4AEA-AC89-BE337BD11B21}" destId="{939B01AA-3062-514A-A260-856CF472BC30}" srcOrd="0" destOrd="0" presId="urn:microsoft.com/office/officeart/2005/8/layout/vList2"/>
    <dgm:cxn modelId="{C139EDAC-8B84-4CA6-AEC2-7345AD078CAC}" srcId="{44464019-B036-460D-BCFF-BB38B9999CCC}" destId="{0151F041-748E-4553-9FC2-B0CBCCEC53EB}" srcOrd="2" destOrd="0" parTransId="{7950020B-E507-49D1-96B9-37F341ACB49B}" sibTransId="{6D2A2AC7-3440-45F6-BE4B-F6C8C9973D77}"/>
    <dgm:cxn modelId="{3B5B0FD3-3D28-394B-96D0-6654D46C48AF}" type="presOf" srcId="{0151F041-748E-4553-9FC2-B0CBCCEC53EB}" destId="{EEF934C9-CE93-6C45-8D75-915153E39B0A}" srcOrd="0" destOrd="0" presId="urn:microsoft.com/office/officeart/2005/8/layout/vList2"/>
    <dgm:cxn modelId="{179945F4-D7E6-492A-8967-0053425315AF}" srcId="{44464019-B036-460D-BCFF-BB38B9999CCC}" destId="{BFB3DE36-9DE8-4AEA-AC89-BE337BD11B21}" srcOrd="3" destOrd="0" parTransId="{5C0F5C4C-08D7-4A4D-B679-2F0152B518EF}" sibTransId="{D5A25528-A7B2-4583-864A-829EAB4565EE}"/>
    <dgm:cxn modelId="{8F7208A5-09A5-304C-B2EA-7E1962B254E1}" type="presParOf" srcId="{295A6F5A-DD8C-764E-89AA-A95B2653A0F6}" destId="{84116538-DE63-2A4B-B663-22D3030558A3}" srcOrd="0" destOrd="0" presId="urn:microsoft.com/office/officeart/2005/8/layout/vList2"/>
    <dgm:cxn modelId="{981E03E1-FF32-E149-80B9-8980E7531E4D}" type="presParOf" srcId="{295A6F5A-DD8C-764E-89AA-A95B2653A0F6}" destId="{F5C9EAFE-BAAD-0844-991B-597686FF064B}" srcOrd="1" destOrd="0" presId="urn:microsoft.com/office/officeart/2005/8/layout/vList2"/>
    <dgm:cxn modelId="{BB68A7C8-E8F3-D64C-96F0-5B26F9E8FA72}" type="presParOf" srcId="{295A6F5A-DD8C-764E-89AA-A95B2653A0F6}" destId="{A82A9065-08E2-2241-8ADD-82C6D36E63EB}" srcOrd="2" destOrd="0" presId="urn:microsoft.com/office/officeart/2005/8/layout/vList2"/>
    <dgm:cxn modelId="{1BFB071C-2EAE-6444-8AF8-2602C846CD58}" type="presParOf" srcId="{295A6F5A-DD8C-764E-89AA-A95B2653A0F6}" destId="{86DAAC29-EF8A-F14F-BCBF-28ECD62959B5}" srcOrd="3" destOrd="0" presId="urn:microsoft.com/office/officeart/2005/8/layout/vList2"/>
    <dgm:cxn modelId="{EFF01260-F0CB-C64A-8026-7F297941C734}" type="presParOf" srcId="{295A6F5A-DD8C-764E-89AA-A95B2653A0F6}" destId="{EEF934C9-CE93-6C45-8D75-915153E39B0A}" srcOrd="4" destOrd="0" presId="urn:microsoft.com/office/officeart/2005/8/layout/vList2"/>
    <dgm:cxn modelId="{FE900955-0BEA-6D46-A8DC-E7AC99A9B04B}" type="presParOf" srcId="{295A6F5A-DD8C-764E-89AA-A95B2653A0F6}" destId="{E665A889-83FF-054A-9AB6-0C730A1F1975}" srcOrd="5" destOrd="0" presId="urn:microsoft.com/office/officeart/2005/8/layout/vList2"/>
    <dgm:cxn modelId="{8B59D7AE-DDC7-2748-A9BC-FD69BFE79014}" type="presParOf" srcId="{295A6F5A-DD8C-764E-89AA-A95B2653A0F6}" destId="{939B01AA-3062-514A-A260-856CF472BC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D9E25E2-9755-4881-B397-BB6C265584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8ABB37-8010-4D27-9B8A-5A48E082C08D}">
      <dgm:prSet/>
      <dgm:spPr/>
      <dgm:t>
        <a:bodyPr/>
        <a:lstStyle/>
        <a:p>
          <a:r>
            <a:rPr lang="en-GB"/>
            <a:t>人类犯罪</a:t>
          </a:r>
          <a:r>
            <a:rPr lang="zh-CN"/>
            <a:t>，</a:t>
          </a:r>
          <a:r>
            <a:rPr lang="en-GB"/>
            <a:t>所以会受到死亡的惩罚</a:t>
          </a:r>
          <a:endParaRPr lang="en-US"/>
        </a:p>
      </dgm:t>
    </dgm:pt>
    <dgm:pt modelId="{55999E4F-8F0D-4D4C-94D7-58DD1D41AEED}" type="parTrans" cxnId="{E36C211A-A6B6-4AEE-991F-8CD712FF9B82}">
      <dgm:prSet/>
      <dgm:spPr/>
      <dgm:t>
        <a:bodyPr/>
        <a:lstStyle/>
        <a:p>
          <a:endParaRPr lang="en-US"/>
        </a:p>
      </dgm:t>
    </dgm:pt>
    <dgm:pt modelId="{4DF16FB4-8BF2-4FE5-BBBD-D97D84834380}" type="sibTrans" cxnId="{E36C211A-A6B6-4AEE-991F-8CD712FF9B82}">
      <dgm:prSet/>
      <dgm:spPr/>
      <dgm:t>
        <a:bodyPr/>
        <a:lstStyle/>
        <a:p>
          <a:endParaRPr lang="en-US"/>
        </a:p>
      </dgm:t>
    </dgm:pt>
    <dgm:pt modelId="{07DF5E6B-E23D-4273-95C1-C74CAC1389D2}">
      <dgm:prSet/>
      <dgm:spPr/>
      <dgm:t>
        <a:bodyPr/>
        <a:lstStyle/>
        <a:p>
          <a:r>
            <a:rPr lang="en-GB"/>
            <a:t>有的时候人因犯罪</a:t>
          </a:r>
          <a:r>
            <a:rPr lang="zh-CN"/>
            <a:t>，</a:t>
          </a:r>
          <a:r>
            <a:rPr lang="en-GB"/>
            <a:t>会经历这个罪带来的痛苦</a:t>
          </a:r>
          <a:endParaRPr lang="en-US"/>
        </a:p>
      </dgm:t>
    </dgm:pt>
    <dgm:pt modelId="{CE01E5B1-CB4C-4F21-80C3-2CD5194A1702}" type="parTrans" cxnId="{7669A327-A94D-4143-93CF-619DA5977B92}">
      <dgm:prSet/>
      <dgm:spPr/>
      <dgm:t>
        <a:bodyPr/>
        <a:lstStyle/>
        <a:p>
          <a:endParaRPr lang="en-US"/>
        </a:p>
      </dgm:t>
    </dgm:pt>
    <dgm:pt modelId="{AF5110E5-BEB8-4D3D-BC87-5B872305D563}" type="sibTrans" cxnId="{7669A327-A94D-4143-93CF-619DA5977B92}">
      <dgm:prSet/>
      <dgm:spPr/>
      <dgm:t>
        <a:bodyPr/>
        <a:lstStyle/>
        <a:p>
          <a:endParaRPr lang="en-US"/>
        </a:p>
      </dgm:t>
    </dgm:pt>
    <dgm:pt modelId="{43A4B506-716F-4F64-837E-FC4369C5B008}">
      <dgm:prSet/>
      <dgm:spPr/>
      <dgm:t>
        <a:bodyPr/>
        <a:lstStyle/>
        <a:p>
          <a:r>
            <a:rPr lang="en-GB"/>
            <a:t>有的时候敬畏神的信徒也会受到痛苦</a:t>
          </a:r>
          <a:endParaRPr lang="en-US"/>
        </a:p>
      </dgm:t>
    </dgm:pt>
    <dgm:pt modelId="{9E7653E4-16E9-47CB-8CB4-B3A0FC8F7DA5}" type="parTrans" cxnId="{0A6D9879-7397-4031-B049-A7C0E0EE36B5}">
      <dgm:prSet/>
      <dgm:spPr/>
      <dgm:t>
        <a:bodyPr/>
        <a:lstStyle/>
        <a:p>
          <a:endParaRPr lang="en-US"/>
        </a:p>
      </dgm:t>
    </dgm:pt>
    <dgm:pt modelId="{98C6E7DC-3F1C-4A45-9626-80BA0BB1BE98}" type="sibTrans" cxnId="{0A6D9879-7397-4031-B049-A7C0E0EE36B5}">
      <dgm:prSet/>
      <dgm:spPr/>
      <dgm:t>
        <a:bodyPr/>
        <a:lstStyle/>
        <a:p>
          <a:endParaRPr lang="en-US"/>
        </a:p>
      </dgm:t>
    </dgm:pt>
    <dgm:pt modelId="{72D6947E-9994-E04E-920E-D2924E66A5F7}" type="pres">
      <dgm:prSet presAssocID="{AD9E25E2-9755-4881-B397-BB6C2655845A}" presName="linear" presStyleCnt="0">
        <dgm:presLayoutVars>
          <dgm:animLvl val="lvl"/>
          <dgm:resizeHandles val="exact"/>
        </dgm:presLayoutVars>
      </dgm:prSet>
      <dgm:spPr/>
    </dgm:pt>
    <dgm:pt modelId="{CC766E8E-D2D3-B141-9B8C-95A5D596EFD9}" type="pres">
      <dgm:prSet presAssocID="{CB8ABB37-8010-4D27-9B8A-5A48E082C0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A893E4-B0B8-494F-9A0D-EEA144E0F39D}" type="pres">
      <dgm:prSet presAssocID="{4DF16FB4-8BF2-4FE5-BBBD-D97D84834380}" presName="spacer" presStyleCnt="0"/>
      <dgm:spPr/>
    </dgm:pt>
    <dgm:pt modelId="{4CD801B6-066C-B842-86BA-6872008D04A3}" type="pres">
      <dgm:prSet presAssocID="{07DF5E6B-E23D-4273-95C1-C74CAC1389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BA6718-B4A2-3B4B-B1BA-6668ECDC53F4}" type="pres">
      <dgm:prSet presAssocID="{AF5110E5-BEB8-4D3D-BC87-5B872305D563}" presName="spacer" presStyleCnt="0"/>
      <dgm:spPr/>
    </dgm:pt>
    <dgm:pt modelId="{2CC1A63A-83EF-8740-924E-5989A2F5689D}" type="pres">
      <dgm:prSet presAssocID="{43A4B506-716F-4F64-837E-FC4369C5B0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6C211A-A6B6-4AEE-991F-8CD712FF9B82}" srcId="{AD9E25E2-9755-4881-B397-BB6C2655845A}" destId="{CB8ABB37-8010-4D27-9B8A-5A48E082C08D}" srcOrd="0" destOrd="0" parTransId="{55999E4F-8F0D-4D4C-94D7-58DD1D41AEED}" sibTransId="{4DF16FB4-8BF2-4FE5-BBBD-D97D84834380}"/>
    <dgm:cxn modelId="{7669A327-A94D-4143-93CF-619DA5977B92}" srcId="{AD9E25E2-9755-4881-B397-BB6C2655845A}" destId="{07DF5E6B-E23D-4273-95C1-C74CAC1389D2}" srcOrd="1" destOrd="0" parTransId="{CE01E5B1-CB4C-4F21-80C3-2CD5194A1702}" sibTransId="{AF5110E5-BEB8-4D3D-BC87-5B872305D563}"/>
    <dgm:cxn modelId="{0E247F70-D0B0-3D47-B3AB-50245FE6B36F}" type="presOf" srcId="{43A4B506-716F-4F64-837E-FC4369C5B008}" destId="{2CC1A63A-83EF-8740-924E-5989A2F5689D}" srcOrd="0" destOrd="0" presId="urn:microsoft.com/office/officeart/2005/8/layout/vList2"/>
    <dgm:cxn modelId="{0A6D9879-7397-4031-B049-A7C0E0EE36B5}" srcId="{AD9E25E2-9755-4881-B397-BB6C2655845A}" destId="{43A4B506-716F-4F64-837E-FC4369C5B008}" srcOrd="2" destOrd="0" parTransId="{9E7653E4-16E9-47CB-8CB4-B3A0FC8F7DA5}" sibTransId="{98C6E7DC-3F1C-4A45-9626-80BA0BB1BE98}"/>
    <dgm:cxn modelId="{1A225898-E764-5040-A7E6-F88110F21DC5}" type="presOf" srcId="{AD9E25E2-9755-4881-B397-BB6C2655845A}" destId="{72D6947E-9994-E04E-920E-D2924E66A5F7}" srcOrd="0" destOrd="0" presId="urn:microsoft.com/office/officeart/2005/8/layout/vList2"/>
    <dgm:cxn modelId="{2E09E1B3-9655-1D4F-A2F7-58F3369826BA}" type="presOf" srcId="{CB8ABB37-8010-4D27-9B8A-5A48E082C08D}" destId="{CC766E8E-D2D3-B141-9B8C-95A5D596EFD9}" srcOrd="0" destOrd="0" presId="urn:microsoft.com/office/officeart/2005/8/layout/vList2"/>
    <dgm:cxn modelId="{B23A06F2-07E0-8E40-B9A2-07C31EC79B7A}" type="presOf" srcId="{07DF5E6B-E23D-4273-95C1-C74CAC1389D2}" destId="{4CD801B6-066C-B842-86BA-6872008D04A3}" srcOrd="0" destOrd="0" presId="urn:microsoft.com/office/officeart/2005/8/layout/vList2"/>
    <dgm:cxn modelId="{E8108C92-4753-D14B-92DA-C0BB248469E3}" type="presParOf" srcId="{72D6947E-9994-E04E-920E-D2924E66A5F7}" destId="{CC766E8E-D2D3-B141-9B8C-95A5D596EFD9}" srcOrd="0" destOrd="0" presId="urn:microsoft.com/office/officeart/2005/8/layout/vList2"/>
    <dgm:cxn modelId="{D6142AD4-E949-0545-ADBE-7D8D6AB242E1}" type="presParOf" srcId="{72D6947E-9994-E04E-920E-D2924E66A5F7}" destId="{DCA893E4-B0B8-494F-9A0D-EEA144E0F39D}" srcOrd="1" destOrd="0" presId="urn:microsoft.com/office/officeart/2005/8/layout/vList2"/>
    <dgm:cxn modelId="{2F0743BB-70CC-904F-BA2A-5514FB13478A}" type="presParOf" srcId="{72D6947E-9994-E04E-920E-D2924E66A5F7}" destId="{4CD801B6-066C-B842-86BA-6872008D04A3}" srcOrd="2" destOrd="0" presId="urn:microsoft.com/office/officeart/2005/8/layout/vList2"/>
    <dgm:cxn modelId="{FAF76B7C-E428-F545-A6DF-35731DA236CA}" type="presParOf" srcId="{72D6947E-9994-E04E-920E-D2924E66A5F7}" destId="{A1BA6718-B4A2-3B4B-B1BA-6668ECDC53F4}" srcOrd="3" destOrd="0" presId="urn:microsoft.com/office/officeart/2005/8/layout/vList2"/>
    <dgm:cxn modelId="{D90BE3E4-C48D-E64D-B50E-43F32741A004}" type="presParOf" srcId="{72D6947E-9994-E04E-920E-D2924E66A5F7}" destId="{2CC1A63A-83EF-8740-924E-5989A2F568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629CC20-2104-468D-9369-9A3100240B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6B65556-7B54-4C6E-AB63-8CB2A841472F}">
      <dgm:prSet/>
      <dgm:spPr/>
      <dgm:t>
        <a:bodyPr/>
        <a:lstStyle/>
        <a:p>
          <a:r>
            <a:rPr lang="en-GB"/>
            <a:t>不能说新冠病毒是自食其果</a:t>
          </a:r>
          <a:r>
            <a:rPr lang="zh-CN"/>
            <a:t>（群体惩罚）</a:t>
          </a:r>
          <a:endParaRPr lang="en-US"/>
        </a:p>
      </dgm:t>
    </dgm:pt>
    <dgm:pt modelId="{7983E753-3CD0-4471-8901-1BFBEB8C7681}" type="parTrans" cxnId="{C1312013-DE10-4C18-AC12-4CA1DB189FB0}">
      <dgm:prSet/>
      <dgm:spPr/>
      <dgm:t>
        <a:bodyPr/>
        <a:lstStyle/>
        <a:p>
          <a:endParaRPr lang="en-US"/>
        </a:p>
      </dgm:t>
    </dgm:pt>
    <dgm:pt modelId="{8FCAC1B9-7764-43F1-9374-D9C451C8E6A7}" type="sibTrans" cxnId="{C1312013-DE10-4C18-AC12-4CA1DB189FB0}">
      <dgm:prSet/>
      <dgm:spPr/>
      <dgm:t>
        <a:bodyPr/>
        <a:lstStyle/>
        <a:p>
          <a:endParaRPr lang="en-US"/>
        </a:p>
      </dgm:t>
    </dgm:pt>
    <dgm:pt modelId="{4E122D73-66B5-4308-AD1C-0462F69A8705}">
      <dgm:prSet/>
      <dgm:spPr/>
      <dgm:t>
        <a:bodyPr/>
        <a:lstStyle/>
        <a:p>
          <a:r>
            <a:rPr lang="en-GB"/>
            <a:t>不能说一些罪是自食其果</a:t>
          </a:r>
          <a:r>
            <a:rPr lang="zh-CN"/>
            <a:t>。（个人惩罚）</a:t>
          </a:r>
          <a:endParaRPr lang="en-US"/>
        </a:p>
      </dgm:t>
    </dgm:pt>
    <dgm:pt modelId="{86737ADB-7CC3-4D08-A86A-029EE2A81E28}" type="parTrans" cxnId="{E9437320-1D7C-45E7-91C4-81B70B21BB54}">
      <dgm:prSet/>
      <dgm:spPr/>
      <dgm:t>
        <a:bodyPr/>
        <a:lstStyle/>
        <a:p>
          <a:endParaRPr lang="en-US"/>
        </a:p>
      </dgm:t>
    </dgm:pt>
    <dgm:pt modelId="{D849CC21-1360-4BB6-927B-8868A2F8B287}" type="sibTrans" cxnId="{E9437320-1D7C-45E7-91C4-81B70B21BB54}">
      <dgm:prSet/>
      <dgm:spPr/>
      <dgm:t>
        <a:bodyPr/>
        <a:lstStyle/>
        <a:p>
          <a:endParaRPr lang="en-US"/>
        </a:p>
      </dgm:t>
    </dgm:pt>
    <dgm:pt modelId="{BF582ECE-0075-4742-9BE3-B7D82655DA3D}" type="pres">
      <dgm:prSet presAssocID="{7629CC20-2104-468D-9369-9A3100240B94}" presName="vert0" presStyleCnt="0">
        <dgm:presLayoutVars>
          <dgm:dir/>
          <dgm:animOne val="branch"/>
          <dgm:animLvl val="lvl"/>
        </dgm:presLayoutVars>
      </dgm:prSet>
      <dgm:spPr/>
    </dgm:pt>
    <dgm:pt modelId="{B787E921-4987-924D-A0A5-1D973E633FB9}" type="pres">
      <dgm:prSet presAssocID="{36B65556-7B54-4C6E-AB63-8CB2A841472F}" presName="thickLine" presStyleLbl="alignNode1" presStyleIdx="0" presStyleCnt="2"/>
      <dgm:spPr/>
    </dgm:pt>
    <dgm:pt modelId="{15446358-20B9-384A-9353-1B52EF5BE247}" type="pres">
      <dgm:prSet presAssocID="{36B65556-7B54-4C6E-AB63-8CB2A841472F}" presName="horz1" presStyleCnt="0"/>
      <dgm:spPr/>
    </dgm:pt>
    <dgm:pt modelId="{68EA4BC2-6CE8-CE49-ACB4-A7068B05077E}" type="pres">
      <dgm:prSet presAssocID="{36B65556-7B54-4C6E-AB63-8CB2A841472F}" presName="tx1" presStyleLbl="revTx" presStyleIdx="0" presStyleCnt="2"/>
      <dgm:spPr/>
    </dgm:pt>
    <dgm:pt modelId="{3C591E44-F36C-6A4F-9867-9078E205B6C6}" type="pres">
      <dgm:prSet presAssocID="{36B65556-7B54-4C6E-AB63-8CB2A841472F}" presName="vert1" presStyleCnt="0"/>
      <dgm:spPr/>
    </dgm:pt>
    <dgm:pt modelId="{0E99E48C-30CB-464B-9ADB-DFFC4D7B8648}" type="pres">
      <dgm:prSet presAssocID="{4E122D73-66B5-4308-AD1C-0462F69A8705}" presName="thickLine" presStyleLbl="alignNode1" presStyleIdx="1" presStyleCnt="2"/>
      <dgm:spPr/>
    </dgm:pt>
    <dgm:pt modelId="{D03D1946-40A8-1347-843B-C1FFB7BFBDC8}" type="pres">
      <dgm:prSet presAssocID="{4E122D73-66B5-4308-AD1C-0462F69A8705}" presName="horz1" presStyleCnt="0"/>
      <dgm:spPr/>
    </dgm:pt>
    <dgm:pt modelId="{8C7AFAE4-647A-D341-9654-396A10A46E74}" type="pres">
      <dgm:prSet presAssocID="{4E122D73-66B5-4308-AD1C-0462F69A8705}" presName="tx1" presStyleLbl="revTx" presStyleIdx="1" presStyleCnt="2"/>
      <dgm:spPr/>
    </dgm:pt>
    <dgm:pt modelId="{5F59150E-A233-0740-9177-6398D6E9EFE9}" type="pres">
      <dgm:prSet presAssocID="{4E122D73-66B5-4308-AD1C-0462F69A8705}" presName="vert1" presStyleCnt="0"/>
      <dgm:spPr/>
    </dgm:pt>
  </dgm:ptLst>
  <dgm:cxnLst>
    <dgm:cxn modelId="{C1312013-DE10-4C18-AC12-4CA1DB189FB0}" srcId="{7629CC20-2104-468D-9369-9A3100240B94}" destId="{36B65556-7B54-4C6E-AB63-8CB2A841472F}" srcOrd="0" destOrd="0" parTransId="{7983E753-3CD0-4471-8901-1BFBEB8C7681}" sibTransId="{8FCAC1B9-7764-43F1-9374-D9C451C8E6A7}"/>
    <dgm:cxn modelId="{E9437320-1D7C-45E7-91C4-81B70B21BB54}" srcId="{7629CC20-2104-468D-9369-9A3100240B94}" destId="{4E122D73-66B5-4308-AD1C-0462F69A8705}" srcOrd="1" destOrd="0" parTransId="{86737ADB-7CC3-4D08-A86A-029EE2A81E28}" sibTransId="{D849CC21-1360-4BB6-927B-8868A2F8B287}"/>
    <dgm:cxn modelId="{7F00C35B-27AA-0D4A-9DB0-82E1E5B8B287}" type="presOf" srcId="{36B65556-7B54-4C6E-AB63-8CB2A841472F}" destId="{68EA4BC2-6CE8-CE49-ACB4-A7068B05077E}" srcOrd="0" destOrd="0" presId="urn:microsoft.com/office/officeart/2008/layout/LinedList"/>
    <dgm:cxn modelId="{57D6676E-BD57-1A43-9244-3FCA599DCE3A}" type="presOf" srcId="{4E122D73-66B5-4308-AD1C-0462F69A8705}" destId="{8C7AFAE4-647A-D341-9654-396A10A46E74}" srcOrd="0" destOrd="0" presId="urn:microsoft.com/office/officeart/2008/layout/LinedList"/>
    <dgm:cxn modelId="{CDA0B885-F5C3-2B4E-AA46-1416DF5D7C73}" type="presOf" srcId="{7629CC20-2104-468D-9369-9A3100240B94}" destId="{BF582ECE-0075-4742-9BE3-B7D82655DA3D}" srcOrd="0" destOrd="0" presId="urn:microsoft.com/office/officeart/2008/layout/LinedList"/>
    <dgm:cxn modelId="{A57DB2E7-5E3B-8443-9166-BB186304ED73}" type="presParOf" srcId="{BF582ECE-0075-4742-9BE3-B7D82655DA3D}" destId="{B787E921-4987-924D-A0A5-1D973E633FB9}" srcOrd="0" destOrd="0" presId="urn:microsoft.com/office/officeart/2008/layout/LinedList"/>
    <dgm:cxn modelId="{EF938521-3EE6-4F4E-96A4-88292769FFF7}" type="presParOf" srcId="{BF582ECE-0075-4742-9BE3-B7D82655DA3D}" destId="{15446358-20B9-384A-9353-1B52EF5BE247}" srcOrd="1" destOrd="0" presId="urn:microsoft.com/office/officeart/2008/layout/LinedList"/>
    <dgm:cxn modelId="{E1929F86-2B4A-9D40-B317-8E327D3E3121}" type="presParOf" srcId="{15446358-20B9-384A-9353-1B52EF5BE247}" destId="{68EA4BC2-6CE8-CE49-ACB4-A7068B05077E}" srcOrd="0" destOrd="0" presId="urn:microsoft.com/office/officeart/2008/layout/LinedList"/>
    <dgm:cxn modelId="{4DAF33C4-3812-ED46-9357-CBEF92D708DC}" type="presParOf" srcId="{15446358-20B9-384A-9353-1B52EF5BE247}" destId="{3C591E44-F36C-6A4F-9867-9078E205B6C6}" srcOrd="1" destOrd="0" presId="urn:microsoft.com/office/officeart/2008/layout/LinedList"/>
    <dgm:cxn modelId="{46BFB90F-1D7F-CA4A-8AD4-160578E75AF8}" type="presParOf" srcId="{BF582ECE-0075-4742-9BE3-B7D82655DA3D}" destId="{0E99E48C-30CB-464B-9ADB-DFFC4D7B8648}" srcOrd="2" destOrd="0" presId="urn:microsoft.com/office/officeart/2008/layout/LinedList"/>
    <dgm:cxn modelId="{12F8FB5E-B2EC-834E-AB1E-373E085C6DD1}" type="presParOf" srcId="{BF582ECE-0075-4742-9BE3-B7D82655DA3D}" destId="{D03D1946-40A8-1347-843B-C1FFB7BFBDC8}" srcOrd="3" destOrd="0" presId="urn:microsoft.com/office/officeart/2008/layout/LinedList"/>
    <dgm:cxn modelId="{D32D6670-E768-B149-B336-3CE16F4DCD79}" type="presParOf" srcId="{D03D1946-40A8-1347-843B-C1FFB7BFBDC8}" destId="{8C7AFAE4-647A-D341-9654-396A10A46E74}" srcOrd="0" destOrd="0" presId="urn:microsoft.com/office/officeart/2008/layout/LinedList"/>
    <dgm:cxn modelId="{D3B3DDAB-F73C-BE47-B662-E9F5698F2F9B}" type="presParOf" srcId="{D03D1946-40A8-1347-843B-C1FFB7BFBDC8}" destId="{5F59150E-A233-0740-9177-6398D6E9EF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E14A2B1-AB3B-442E-916B-F3ADCBEEFD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26DE41-F981-478F-BA5B-0E6EC2692E4D}">
      <dgm:prSet/>
      <dgm:spPr/>
      <dgm:t>
        <a:bodyPr/>
        <a:lstStyle/>
        <a:p>
          <a:r>
            <a:rPr lang="en-HK"/>
            <a:t>自食其果</a:t>
          </a:r>
          <a:r>
            <a:rPr lang="en-GB"/>
            <a:t>会给我痛苦赋予意义</a:t>
          </a:r>
          <a:r>
            <a:rPr lang="zh-CN"/>
            <a:t>：</a:t>
          </a:r>
          <a:endParaRPr lang="en-US"/>
        </a:p>
      </dgm:t>
    </dgm:pt>
    <dgm:pt modelId="{63A05B1F-82A0-4BC5-BFFF-27F28E33590A}" type="parTrans" cxnId="{41CBD100-CBC9-4296-B972-AEB15B306F45}">
      <dgm:prSet/>
      <dgm:spPr/>
      <dgm:t>
        <a:bodyPr/>
        <a:lstStyle/>
        <a:p>
          <a:endParaRPr lang="en-US"/>
        </a:p>
      </dgm:t>
    </dgm:pt>
    <dgm:pt modelId="{F77C9500-A873-419A-BAD6-1F005738A7C1}" type="sibTrans" cxnId="{41CBD100-CBC9-4296-B972-AEB15B306F45}">
      <dgm:prSet/>
      <dgm:spPr/>
      <dgm:t>
        <a:bodyPr/>
        <a:lstStyle/>
        <a:p>
          <a:endParaRPr lang="en-US"/>
        </a:p>
      </dgm:t>
    </dgm:pt>
    <dgm:pt modelId="{A1EED1E1-1EE9-478E-9B3D-0654D182C29E}">
      <dgm:prSet/>
      <dgm:spPr/>
      <dgm:t>
        <a:bodyPr/>
        <a:lstStyle/>
        <a:p>
          <a:r>
            <a:rPr lang="en-GB"/>
            <a:t>有了意义</a:t>
          </a:r>
          <a:r>
            <a:rPr lang="zh-CN"/>
            <a:t>，或可以忍受这个痛苦</a:t>
          </a:r>
          <a:endParaRPr lang="en-US"/>
        </a:p>
      </dgm:t>
    </dgm:pt>
    <dgm:pt modelId="{7663EB89-E028-48B1-BAB2-95E630BC94E0}" type="parTrans" cxnId="{1B204B91-FEB5-462B-91C1-9070BAE1A11D}">
      <dgm:prSet/>
      <dgm:spPr/>
      <dgm:t>
        <a:bodyPr/>
        <a:lstStyle/>
        <a:p>
          <a:endParaRPr lang="en-US"/>
        </a:p>
      </dgm:t>
    </dgm:pt>
    <dgm:pt modelId="{9AE01306-7155-4761-84E2-94C1E0AC9C59}" type="sibTrans" cxnId="{1B204B91-FEB5-462B-91C1-9070BAE1A11D}">
      <dgm:prSet/>
      <dgm:spPr/>
      <dgm:t>
        <a:bodyPr/>
        <a:lstStyle/>
        <a:p>
          <a:endParaRPr lang="en-US"/>
        </a:p>
      </dgm:t>
    </dgm:pt>
    <dgm:pt modelId="{6DAB35A2-F5C3-42D7-9670-0E819E7D24B6}">
      <dgm:prSet/>
      <dgm:spPr/>
      <dgm:t>
        <a:bodyPr/>
        <a:lstStyle/>
        <a:p>
          <a:r>
            <a:rPr lang="zh-CN"/>
            <a:t>有了意义，或可以努力面对和解决这个痛苦</a:t>
          </a:r>
          <a:endParaRPr lang="en-US"/>
        </a:p>
      </dgm:t>
    </dgm:pt>
    <dgm:pt modelId="{0DF04914-7509-401E-AD78-960E3AF45370}" type="parTrans" cxnId="{ACDDE1E0-95D2-4C2E-A406-73E81DB7F3F9}">
      <dgm:prSet/>
      <dgm:spPr/>
      <dgm:t>
        <a:bodyPr/>
        <a:lstStyle/>
        <a:p>
          <a:endParaRPr lang="en-US"/>
        </a:p>
      </dgm:t>
    </dgm:pt>
    <dgm:pt modelId="{3244BC9A-03B0-4EAE-89C5-87AB00A0AC15}" type="sibTrans" cxnId="{ACDDE1E0-95D2-4C2E-A406-73E81DB7F3F9}">
      <dgm:prSet/>
      <dgm:spPr/>
      <dgm:t>
        <a:bodyPr/>
        <a:lstStyle/>
        <a:p>
          <a:endParaRPr lang="en-US"/>
        </a:p>
      </dgm:t>
    </dgm:pt>
    <dgm:pt modelId="{B57DFDDB-1D2C-DD48-9855-F4BD7FBB6CF8}" type="pres">
      <dgm:prSet presAssocID="{3E14A2B1-AB3B-442E-916B-F3ADCBEEFDBD}" presName="linear" presStyleCnt="0">
        <dgm:presLayoutVars>
          <dgm:animLvl val="lvl"/>
          <dgm:resizeHandles val="exact"/>
        </dgm:presLayoutVars>
      </dgm:prSet>
      <dgm:spPr/>
    </dgm:pt>
    <dgm:pt modelId="{76063875-497A-134B-ADB2-2071161CA976}" type="pres">
      <dgm:prSet presAssocID="{F526DE41-F981-478F-BA5B-0E6EC2692E4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6B269D-1A18-3D41-8D0B-6F313A15C7C6}" type="pres">
      <dgm:prSet presAssocID="{F77C9500-A873-419A-BAD6-1F005738A7C1}" presName="spacer" presStyleCnt="0"/>
      <dgm:spPr/>
    </dgm:pt>
    <dgm:pt modelId="{B64218DD-82FD-DF4A-BB73-CB1DF534DBD0}" type="pres">
      <dgm:prSet presAssocID="{A1EED1E1-1EE9-478E-9B3D-0654D182C2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27CC72-B477-0541-A5A5-989E1A872A7F}" type="pres">
      <dgm:prSet presAssocID="{9AE01306-7155-4761-84E2-94C1E0AC9C59}" presName="spacer" presStyleCnt="0"/>
      <dgm:spPr/>
    </dgm:pt>
    <dgm:pt modelId="{0BC3082D-9279-CC4D-A119-844A910906B5}" type="pres">
      <dgm:prSet presAssocID="{6DAB35A2-F5C3-42D7-9670-0E819E7D24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1CBD100-CBC9-4296-B972-AEB15B306F45}" srcId="{3E14A2B1-AB3B-442E-916B-F3ADCBEEFDBD}" destId="{F526DE41-F981-478F-BA5B-0E6EC2692E4D}" srcOrd="0" destOrd="0" parTransId="{63A05B1F-82A0-4BC5-BFFF-27F28E33590A}" sibTransId="{F77C9500-A873-419A-BAD6-1F005738A7C1}"/>
    <dgm:cxn modelId="{E2AEF90B-E052-5B4A-8615-D8D0DC013DF9}" type="presOf" srcId="{3E14A2B1-AB3B-442E-916B-F3ADCBEEFDBD}" destId="{B57DFDDB-1D2C-DD48-9855-F4BD7FBB6CF8}" srcOrd="0" destOrd="0" presId="urn:microsoft.com/office/officeart/2005/8/layout/vList2"/>
    <dgm:cxn modelId="{F39C3765-4B12-BF43-A167-B7041FD2671B}" type="presOf" srcId="{A1EED1E1-1EE9-478E-9B3D-0654D182C29E}" destId="{B64218DD-82FD-DF4A-BB73-CB1DF534DBD0}" srcOrd="0" destOrd="0" presId="urn:microsoft.com/office/officeart/2005/8/layout/vList2"/>
    <dgm:cxn modelId="{1B204B91-FEB5-462B-91C1-9070BAE1A11D}" srcId="{3E14A2B1-AB3B-442E-916B-F3ADCBEEFDBD}" destId="{A1EED1E1-1EE9-478E-9B3D-0654D182C29E}" srcOrd="1" destOrd="0" parTransId="{7663EB89-E028-48B1-BAB2-95E630BC94E0}" sibTransId="{9AE01306-7155-4761-84E2-94C1E0AC9C59}"/>
    <dgm:cxn modelId="{ACDDE1E0-95D2-4C2E-A406-73E81DB7F3F9}" srcId="{3E14A2B1-AB3B-442E-916B-F3ADCBEEFDBD}" destId="{6DAB35A2-F5C3-42D7-9670-0E819E7D24B6}" srcOrd="2" destOrd="0" parTransId="{0DF04914-7509-401E-AD78-960E3AF45370}" sibTransId="{3244BC9A-03B0-4EAE-89C5-87AB00A0AC15}"/>
    <dgm:cxn modelId="{D8DA46E5-4B77-EE4A-95A1-7D12BF6C9C5F}" type="presOf" srcId="{6DAB35A2-F5C3-42D7-9670-0E819E7D24B6}" destId="{0BC3082D-9279-CC4D-A119-844A910906B5}" srcOrd="0" destOrd="0" presId="urn:microsoft.com/office/officeart/2005/8/layout/vList2"/>
    <dgm:cxn modelId="{228B14F1-AC3B-5143-82FD-63AAB039F488}" type="presOf" srcId="{F526DE41-F981-478F-BA5B-0E6EC2692E4D}" destId="{76063875-497A-134B-ADB2-2071161CA976}" srcOrd="0" destOrd="0" presId="urn:microsoft.com/office/officeart/2005/8/layout/vList2"/>
    <dgm:cxn modelId="{20BCDCE6-7C0E-574F-8D35-D2181C965B49}" type="presParOf" srcId="{B57DFDDB-1D2C-DD48-9855-F4BD7FBB6CF8}" destId="{76063875-497A-134B-ADB2-2071161CA976}" srcOrd="0" destOrd="0" presId="urn:microsoft.com/office/officeart/2005/8/layout/vList2"/>
    <dgm:cxn modelId="{80FFE022-95E5-434A-A5E1-B9F430FBDAB6}" type="presParOf" srcId="{B57DFDDB-1D2C-DD48-9855-F4BD7FBB6CF8}" destId="{9B6B269D-1A18-3D41-8D0B-6F313A15C7C6}" srcOrd="1" destOrd="0" presId="urn:microsoft.com/office/officeart/2005/8/layout/vList2"/>
    <dgm:cxn modelId="{BFCDDB0C-4CAA-9749-9D00-26152A16323F}" type="presParOf" srcId="{B57DFDDB-1D2C-DD48-9855-F4BD7FBB6CF8}" destId="{B64218DD-82FD-DF4A-BB73-CB1DF534DBD0}" srcOrd="2" destOrd="0" presId="urn:microsoft.com/office/officeart/2005/8/layout/vList2"/>
    <dgm:cxn modelId="{2798F9A0-786A-BC45-9833-83EBBDB0087C}" type="presParOf" srcId="{B57DFDDB-1D2C-DD48-9855-F4BD7FBB6CF8}" destId="{FF27CC72-B477-0541-A5A5-989E1A872A7F}" srcOrd="3" destOrd="0" presId="urn:microsoft.com/office/officeart/2005/8/layout/vList2"/>
    <dgm:cxn modelId="{850D37A9-9545-A642-8A66-641CC471ABF1}" type="presParOf" srcId="{B57DFDDB-1D2C-DD48-9855-F4BD7FBB6CF8}" destId="{0BC3082D-9279-CC4D-A119-844A910906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64B24-1A52-40F6-B0E9-5A04A2E0BAF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CC519C-528D-43F5-9F77-9992638C99F7}">
      <dgm:prSet/>
      <dgm:spPr/>
      <dgm:t>
        <a:bodyPr/>
        <a:lstStyle/>
        <a:p>
          <a:r>
            <a:rPr lang="en-GB"/>
            <a:t>“</a:t>
          </a:r>
          <a:r>
            <a:rPr lang="zh-CN"/>
            <a:t>我们若在神面前谦卑</a:t>
          </a:r>
          <a:r>
            <a:rPr lang="en-US"/>
            <a:t>, </a:t>
          </a:r>
          <a:r>
            <a:rPr lang="zh-CN"/>
            <a:t>祂必再令我们各国各地繁荣昌盛。</a:t>
          </a:r>
          <a:r>
            <a:rPr lang="en-GB"/>
            <a:t>”</a:t>
          </a:r>
          <a:endParaRPr lang="en-US"/>
        </a:p>
      </dgm:t>
    </dgm:pt>
    <dgm:pt modelId="{11CF8FAC-200A-4D82-82F5-824BAA50C992}" type="parTrans" cxnId="{D53DB36B-BC4B-4F4D-965A-AF09F8938400}">
      <dgm:prSet/>
      <dgm:spPr/>
      <dgm:t>
        <a:bodyPr/>
        <a:lstStyle/>
        <a:p>
          <a:endParaRPr lang="en-US"/>
        </a:p>
      </dgm:t>
    </dgm:pt>
    <dgm:pt modelId="{CE9009AA-C773-410B-8322-9602E5392798}" type="sibTrans" cxnId="{D53DB36B-BC4B-4F4D-965A-AF09F8938400}">
      <dgm:prSet/>
      <dgm:spPr/>
      <dgm:t>
        <a:bodyPr/>
        <a:lstStyle/>
        <a:p>
          <a:endParaRPr lang="en-US"/>
        </a:p>
      </dgm:t>
    </dgm:pt>
    <dgm:pt modelId="{5945CB35-C69F-4B78-80F1-345A5CF335AF}">
      <dgm:prSet custT="1"/>
      <dgm:spPr/>
      <dgm:t>
        <a:bodyPr/>
        <a:lstStyle/>
        <a:p>
          <a:pPr algn="r"/>
          <a:r>
            <a:rPr lang="en-GB" sz="3200" dirty="0" err="1"/>
            <a:t>一位讲员</a:t>
          </a:r>
          <a:endParaRPr lang="en-US" sz="3200" dirty="0"/>
        </a:p>
      </dgm:t>
    </dgm:pt>
    <dgm:pt modelId="{24668E19-0597-44A8-8FE4-E50D33103B6E}" type="parTrans" cxnId="{07C050F1-B51B-4132-B1AE-34A9442E9838}">
      <dgm:prSet/>
      <dgm:spPr/>
      <dgm:t>
        <a:bodyPr/>
        <a:lstStyle/>
        <a:p>
          <a:endParaRPr lang="en-US"/>
        </a:p>
      </dgm:t>
    </dgm:pt>
    <dgm:pt modelId="{1119C91B-B48B-4184-BE23-E3F3EE7C773E}" type="sibTrans" cxnId="{07C050F1-B51B-4132-B1AE-34A9442E9838}">
      <dgm:prSet/>
      <dgm:spPr/>
      <dgm:t>
        <a:bodyPr/>
        <a:lstStyle/>
        <a:p>
          <a:endParaRPr lang="en-US"/>
        </a:p>
      </dgm:t>
    </dgm:pt>
    <dgm:pt modelId="{DB9DB107-874A-3344-BF19-07D642C98767}" type="pres">
      <dgm:prSet presAssocID="{83364B24-1A52-40F6-B0E9-5A04A2E0BAF3}" presName="vert0" presStyleCnt="0">
        <dgm:presLayoutVars>
          <dgm:dir/>
          <dgm:animOne val="branch"/>
          <dgm:animLvl val="lvl"/>
        </dgm:presLayoutVars>
      </dgm:prSet>
      <dgm:spPr/>
    </dgm:pt>
    <dgm:pt modelId="{FC9DB58D-49D9-7449-B584-0CC4D88FEA7A}" type="pres">
      <dgm:prSet presAssocID="{FACC519C-528D-43F5-9F77-9992638C99F7}" presName="thickLine" presStyleLbl="alignNode1" presStyleIdx="0" presStyleCnt="2"/>
      <dgm:spPr/>
    </dgm:pt>
    <dgm:pt modelId="{BD97F111-D3D2-3743-B616-75FEF824087E}" type="pres">
      <dgm:prSet presAssocID="{FACC519C-528D-43F5-9F77-9992638C99F7}" presName="horz1" presStyleCnt="0"/>
      <dgm:spPr/>
    </dgm:pt>
    <dgm:pt modelId="{B07BE4FB-46E1-E946-A0AA-2BB57B6B7FFD}" type="pres">
      <dgm:prSet presAssocID="{FACC519C-528D-43F5-9F77-9992638C99F7}" presName="tx1" presStyleLbl="revTx" presStyleIdx="0" presStyleCnt="2"/>
      <dgm:spPr/>
    </dgm:pt>
    <dgm:pt modelId="{FB555151-7E44-DF49-88D0-179C56F8CD13}" type="pres">
      <dgm:prSet presAssocID="{FACC519C-528D-43F5-9F77-9992638C99F7}" presName="vert1" presStyleCnt="0"/>
      <dgm:spPr/>
    </dgm:pt>
    <dgm:pt modelId="{4A0918EE-59DB-144A-853B-8F847A3D638D}" type="pres">
      <dgm:prSet presAssocID="{5945CB35-C69F-4B78-80F1-345A5CF335AF}" presName="thickLine" presStyleLbl="alignNode1" presStyleIdx="1" presStyleCnt="2"/>
      <dgm:spPr/>
    </dgm:pt>
    <dgm:pt modelId="{0DA64F98-E064-334D-9302-1715638945A7}" type="pres">
      <dgm:prSet presAssocID="{5945CB35-C69F-4B78-80F1-345A5CF335AF}" presName="horz1" presStyleCnt="0"/>
      <dgm:spPr/>
    </dgm:pt>
    <dgm:pt modelId="{A305D098-61C8-9D42-925D-9928B11265FA}" type="pres">
      <dgm:prSet presAssocID="{5945CB35-C69F-4B78-80F1-345A5CF335AF}" presName="tx1" presStyleLbl="revTx" presStyleIdx="1" presStyleCnt="2"/>
      <dgm:spPr/>
    </dgm:pt>
    <dgm:pt modelId="{49CC20FB-FC6D-5F45-9680-A89A9040FFF2}" type="pres">
      <dgm:prSet presAssocID="{5945CB35-C69F-4B78-80F1-345A5CF335AF}" presName="vert1" presStyleCnt="0"/>
      <dgm:spPr/>
    </dgm:pt>
  </dgm:ptLst>
  <dgm:cxnLst>
    <dgm:cxn modelId="{04D85B3C-DF45-9C4B-A247-0B0434CC9D41}" type="presOf" srcId="{5945CB35-C69F-4B78-80F1-345A5CF335AF}" destId="{A305D098-61C8-9D42-925D-9928B11265FA}" srcOrd="0" destOrd="0" presId="urn:microsoft.com/office/officeart/2008/layout/LinedList"/>
    <dgm:cxn modelId="{78772345-9225-1E4C-A07F-442720A95B6A}" type="presOf" srcId="{83364B24-1A52-40F6-B0E9-5A04A2E0BAF3}" destId="{DB9DB107-874A-3344-BF19-07D642C98767}" srcOrd="0" destOrd="0" presId="urn:microsoft.com/office/officeart/2008/layout/LinedList"/>
    <dgm:cxn modelId="{D53DB36B-BC4B-4F4D-965A-AF09F8938400}" srcId="{83364B24-1A52-40F6-B0E9-5A04A2E0BAF3}" destId="{FACC519C-528D-43F5-9F77-9992638C99F7}" srcOrd="0" destOrd="0" parTransId="{11CF8FAC-200A-4D82-82F5-824BAA50C992}" sibTransId="{CE9009AA-C773-410B-8322-9602E5392798}"/>
    <dgm:cxn modelId="{4FBB2C71-FC88-064E-A416-784AD8BCB41C}" type="presOf" srcId="{FACC519C-528D-43F5-9F77-9992638C99F7}" destId="{B07BE4FB-46E1-E946-A0AA-2BB57B6B7FFD}" srcOrd="0" destOrd="0" presId="urn:microsoft.com/office/officeart/2008/layout/LinedList"/>
    <dgm:cxn modelId="{07C050F1-B51B-4132-B1AE-34A9442E9838}" srcId="{83364B24-1A52-40F6-B0E9-5A04A2E0BAF3}" destId="{5945CB35-C69F-4B78-80F1-345A5CF335AF}" srcOrd="1" destOrd="0" parTransId="{24668E19-0597-44A8-8FE4-E50D33103B6E}" sibTransId="{1119C91B-B48B-4184-BE23-E3F3EE7C773E}"/>
    <dgm:cxn modelId="{D7AB520A-08EA-5149-8145-95938B1E5D55}" type="presParOf" srcId="{DB9DB107-874A-3344-BF19-07D642C98767}" destId="{FC9DB58D-49D9-7449-B584-0CC4D88FEA7A}" srcOrd="0" destOrd="0" presId="urn:microsoft.com/office/officeart/2008/layout/LinedList"/>
    <dgm:cxn modelId="{CE7FB1DA-8923-B744-885B-489CBBED9855}" type="presParOf" srcId="{DB9DB107-874A-3344-BF19-07D642C98767}" destId="{BD97F111-D3D2-3743-B616-75FEF824087E}" srcOrd="1" destOrd="0" presId="urn:microsoft.com/office/officeart/2008/layout/LinedList"/>
    <dgm:cxn modelId="{06996AE0-F3AE-8F42-A054-03486806CB88}" type="presParOf" srcId="{BD97F111-D3D2-3743-B616-75FEF824087E}" destId="{B07BE4FB-46E1-E946-A0AA-2BB57B6B7FFD}" srcOrd="0" destOrd="0" presId="urn:microsoft.com/office/officeart/2008/layout/LinedList"/>
    <dgm:cxn modelId="{6E64C6E1-4886-3F4E-8B1B-070E7872A460}" type="presParOf" srcId="{BD97F111-D3D2-3743-B616-75FEF824087E}" destId="{FB555151-7E44-DF49-88D0-179C56F8CD13}" srcOrd="1" destOrd="0" presId="urn:microsoft.com/office/officeart/2008/layout/LinedList"/>
    <dgm:cxn modelId="{22A709C4-B2D5-FB4D-B161-F884FA6FCAF7}" type="presParOf" srcId="{DB9DB107-874A-3344-BF19-07D642C98767}" destId="{4A0918EE-59DB-144A-853B-8F847A3D638D}" srcOrd="2" destOrd="0" presId="urn:microsoft.com/office/officeart/2008/layout/LinedList"/>
    <dgm:cxn modelId="{FB0F58F3-1FD3-C64A-942E-71B0AB3A22FA}" type="presParOf" srcId="{DB9DB107-874A-3344-BF19-07D642C98767}" destId="{0DA64F98-E064-334D-9302-1715638945A7}" srcOrd="3" destOrd="0" presId="urn:microsoft.com/office/officeart/2008/layout/LinedList"/>
    <dgm:cxn modelId="{FC2DC517-404B-9D4F-B1EF-A7420E948730}" type="presParOf" srcId="{0DA64F98-E064-334D-9302-1715638945A7}" destId="{A305D098-61C8-9D42-925D-9928B11265FA}" srcOrd="0" destOrd="0" presId="urn:microsoft.com/office/officeart/2008/layout/LinedList"/>
    <dgm:cxn modelId="{69FBE2DF-CC50-3A45-B393-6207E3F46E0B}" type="presParOf" srcId="{0DA64F98-E064-334D-9302-1715638945A7}" destId="{49CC20FB-FC6D-5F45-9680-A89A9040FF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5B649E5-E43D-4AE5-A371-DD022A09F1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BF4A35-6765-43F8-ACAE-FCA9AEF24F45}">
      <dgm:prSet/>
      <dgm:spPr/>
      <dgm:t>
        <a:bodyPr/>
        <a:lstStyle/>
        <a:p>
          <a:r>
            <a:rPr lang="zh-CN"/>
            <a:t>耶稣的意思是：每次看到痛苦时要懂得去悔改</a:t>
          </a:r>
          <a:endParaRPr lang="en-US"/>
        </a:p>
      </dgm:t>
    </dgm:pt>
    <dgm:pt modelId="{FA28B9AA-0468-4CB5-93E6-17C4750F2812}" type="parTrans" cxnId="{AA0A99F2-4C87-4DE0-A3C1-36245719931E}">
      <dgm:prSet/>
      <dgm:spPr/>
      <dgm:t>
        <a:bodyPr/>
        <a:lstStyle/>
        <a:p>
          <a:endParaRPr lang="en-US"/>
        </a:p>
      </dgm:t>
    </dgm:pt>
    <dgm:pt modelId="{464ACD39-C7D7-4FB5-B94F-2DCB3818436F}" type="sibTrans" cxnId="{AA0A99F2-4C87-4DE0-A3C1-36245719931E}">
      <dgm:prSet/>
      <dgm:spPr/>
      <dgm:t>
        <a:bodyPr/>
        <a:lstStyle/>
        <a:p>
          <a:endParaRPr lang="en-US"/>
        </a:p>
      </dgm:t>
    </dgm:pt>
    <dgm:pt modelId="{B5717D1A-8C21-4AB7-8D31-5B4F78D1A435}">
      <dgm:prSet/>
      <dgm:spPr/>
      <dgm:t>
        <a:bodyPr/>
        <a:lstStyle/>
        <a:p>
          <a:r>
            <a:rPr lang="zh-CN"/>
            <a:t>生活每一个悲剧要当成从神来的一篇美好的讲章</a:t>
          </a:r>
          <a:endParaRPr lang="en-US"/>
        </a:p>
      </dgm:t>
    </dgm:pt>
    <dgm:pt modelId="{596AC9B4-8128-4DE2-AED3-F7980FF63833}" type="parTrans" cxnId="{EC2456DA-3BA3-48A6-9EBF-32E0CB67CAE9}">
      <dgm:prSet/>
      <dgm:spPr/>
      <dgm:t>
        <a:bodyPr/>
        <a:lstStyle/>
        <a:p>
          <a:endParaRPr lang="en-US"/>
        </a:p>
      </dgm:t>
    </dgm:pt>
    <dgm:pt modelId="{F59A0EFF-3B7D-431D-8F08-332D6A5BC835}" type="sibTrans" cxnId="{EC2456DA-3BA3-48A6-9EBF-32E0CB67CAE9}">
      <dgm:prSet/>
      <dgm:spPr/>
      <dgm:t>
        <a:bodyPr/>
        <a:lstStyle/>
        <a:p>
          <a:endParaRPr lang="en-US"/>
        </a:p>
      </dgm:t>
    </dgm:pt>
    <dgm:pt modelId="{1D797A3A-6C88-934C-9F1C-CA6D358C8133}" type="pres">
      <dgm:prSet presAssocID="{05B649E5-E43D-4AE5-A371-DD022A09F1DE}" presName="linear" presStyleCnt="0">
        <dgm:presLayoutVars>
          <dgm:animLvl val="lvl"/>
          <dgm:resizeHandles val="exact"/>
        </dgm:presLayoutVars>
      </dgm:prSet>
      <dgm:spPr/>
    </dgm:pt>
    <dgm:pt modelId="{B297E70D-9243-5540-BA07-B2D859B028AD}" type="pres">
      <dgm:prSet presAssocID="{A9BF4A35-6765-43F8-ACAE-FCA9AEF24F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37E217-85B3-B14E-803E-642D8926B19F}" type="pres">
      <dgm:prSet presAssocID="{464ACD39-C7D7-4FB5-B94F-2DCB3818436F}" presName="spacer" presStyleCnt="0"/>
      <dgm:spPr/>
    </dgm:pt>
    <dgm:pt modelId="{85DBF7D5-0CC6-B248-AE1A-D18F1624A546}" type="pres">
      <dgm:prSet presAssocID="{B5717D1A-8C21-4AB7-8D31-5B4F78D1A43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82B3B40-AFFB-7640-B1FB-CB022789FEEF}" type="presOf" srcId="{A9BF4A35-6765-43F8-ACAE-FCA9AEF24F45}" destId="{B297E70D-9243-5540-BA07-B2D859B028AD}" srcOrd="0" destOrd="0" presId="urn:microsoft.com/office/officeart/2005/8/layout/vList2"/>
    <dgm:cxn modelId="{2F793CC3-ECA2-F749-B22F-EB6AB5EAEF0A}" type="presOf" srcId="{05B649E5-E43D-4AE5-A371-DD022A09F1DE}" destId="{1D797A3A-6C88-934C-9F1C-CA6D358C8133}" srcOrd="0" destOrd="0" presId="urn:microsoft.com/office/officeart/2005/8/layout/vList2"/>
    <dgm:cxn modelId="{7F9C8DCC-FA16-B848-BD1D-407E0F8512F0}" type="presOf" srcId="{B5717D1A-8C21-4AB7-8D31-5B4F78D1A435}" destId="{85DBF7D5-0CC6-B248-AE1A-D18F1624A546}" srcOrd="0" destOrd="0" presId="urn:microsoft.com/office/officeart/2005/8/layout/vList2"/>
    <dgm:cxn modelId="{EC2456DA-3BA3-48A6-9EBF-32E0CB67CAE9}" srcId="{05B649E5-E43D-4AE5-A371-DD022A09F1DE}" destId="{B5717D1A-8C21-4AB7-8D31-5B4F78D1A435}" srcOrd="1" destOrd="0" parTransId="{596AC9B4-8128-4DE2-AED3-F7980FF63833}" sibTransId="{F59A0EFF-3B7D-431D-8F08-332D6A5BC835}"/>
    <dgm:cxn modelId="{AA0A99F2-4C87-4DE0-A3C1-36245719931E}" srcId="{05B649E5-E43D-4AE5-A371-DD022A09F1DE}" destId="{A9BF4A35-6765-43F8-ACAE-FCA9AEF24F45}" srcOrd="0" destOrd="0" parTransId="{FA28B9AA-0468-4CB5-93E6-17C4750F2812}" sibTransId="{464ACD39-C7D7-4FB5-B94F-2DCB3818436F}"/>
    <dgm:cxn modelId="{01F8632C-524F-0B48-8D1A-A8DD71D90D0B}" type="presParOf" srcId="{1D797A3A-6C88-934C-9F1C-CA6D358C8133}" destId="{B297E70D-9243-5540-BA07-B2D859B028AD}" srcOrd="0" destOrd="0" presId="urn:microsoft.com/office/officeart/2005/8/layout/vList2"/>
    <dgm:cxn modelId="{DA69D615-3601-454E-A98E-34079FC4D5E0}" type="presParOf" srcId="{1D797A3A-6C88-934C-9F1C-CA6D358C8133}" destId="{3F37E217-85B3-B14E-803E-642D8926B19F}" srcOrd="1" destOrd="0" presId="urn:microsoft.com/office/officeart/2005/8/layout/vList2"/>
    <dgm:cxn modelId="{0E4AE455-A1D8-044F-8A4C-48F8D7A2BE8F}" type="presParOf" srcId="{1D797A3A-6C88-934C-9F1C-CA6D358C8133}" destId="{85DBF7D5-0CC6-B248-AE1A-D18F1624A5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7A148E1-5755-4807-957F-C02113BB260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0CFC4CB-8BF3-4A96-B87C-6CAC765A0531}">
      <dgm:prSet/>
      <dgm:spPr/>
      <dgm:t>
        <a:bodyPr/>
        <a:lstStyle/>
        <a:p>
          <a:r>
            <a:rPr lang="zh-CN"/>
            <a:t>我们的故事还未结束，神不会告诉我们为什么一些事情发生了</a:t>
          </a:r>
          <a:endParaRPr lang="en-US"/>
        </a:p>
      </dgm:t>
    </dgm:pt>
    <dgm:pt modelId="{7FFB1B1D-4BBD-476E-9EC9-44A8BACD32A1}" type="parTrans" cxnId="{FC3B6AEB-EAE1-4ADC-8C89-9A30E6713D49}">
      <dgm:prSet/>
      <dgm:spPr/>
      <dgm:t>
        <a:bodyPr/>
        <a:lstStyle/>
        <a:p>
          <a:endParaRPr lang="en-US"/>
        </a:p>
      </dgm:t>
    </dgm:pt>
    <dgm:pt modelId="{6DE8E0B3-4FB1-49EC-AF78-5DE9F6C20B4A}" type="sibTrans" cxnId="{FC3B6AEB-EAE1-4ADC-8C89-9A30E6713D49}">
      <dgm:prSet/>
      <dgm:spPr/>
      <dgm:t>
        <a:bodyPr/>
        <a:lstStyle/>
        <a:p>
          <a:endParaRPr lang="en-US"/>
        </a:p>
      </dgm:t>
    </dgm:pt>
    <dgm:pt modelId="{37C57C3A-BB3D-464B-B07A-6FE3A095C2EC}">
      <dgm:prSet/>
      <dgm:spPr/>
      <dgm:t>
        <a:bodyPr/>
        <a:lstStyle/>
        <a:p>
          <a:r>
            <a:rPr lang="zh-CN"/>
            <a:t>耶稣在十字架上替我们死，因此我们可以开始了解到为什么一些事情会发生，从而帮助我们更相信神</a:t>
          </a:r>
          <a:endParaRPr lang="en-US"/>
        </a:p>
      </dgm:t>
    </dgm:pt>
    <dgm:pt modelId="{6D703599-5203-4B3B-8FA7-C8E3E84A64EB}" type="parTrans" cxnId="{EACCC226-D3D3-43A6-8843-6A3F9714B70E}">
      <dgm:prSet/>
      <dgm:spPr/>
      <dgm:t>
        <a:bodyPr/>
        <a:lstStyle/>
        <a:p>
          <a:endParaRPr lang="en-US"/>
        </a:p>
      </dgm:t>
    </dgm:pt>
    <dgm:pt modelId="{FE08F0C4-5DEA-48B0-9F9C-088EEEF0D487}" type="sibTrans" cxnId="{EACCC226-D3D3-43A6-8843-6A3F9714B70E}">
      <dgm:prSet/>
      <dgm:spPr/>
      <dgm:t>
        <a:bodyPr/>
        <a:lstStyle/>
        <a:p>
          <a:endParaRPr lang="en-US"/>
        </a:p>
      </dgm:t>
    </dgm:pt>
    <dgm:pt modelId="{596978B4-7432-D141-A795-B2F0EE88835D}" type="pres">
      <dgm:prSet presAssocID="{17A148E1-5755-4807-957F-C02113BB2609}" presName="vert0" presStyleCnt="0">
        <dgm:presLayoutVars>
          <dgm:dir/>
          <dgm:animOne val="branch"/>
          <dgm:animLvl val="lvl"/>
        </dgm:presLayoutVars>
      </dgm:prSet>
      <dgm:spPr/>
    </dgm:pt>
    <dgm:pt modelId="{1EABACF5-5FD7-4340-ACDD-40C032B18831}" type="pres">
      <dgm:prSet presAssocID="{B0CFC4CB-8BF3-4A96-B87C-6CAC765A0531}" presName="thickLine" presStyleLbl="alignNode1" presStyleIdx="0" presStyleCnt="2"/>
      <dgm:spPr/>
    </dgm:pt>
    <dgm:pt modelId="{55C4FD79-279D-694A-9453-506834DD530F}" type="pres">
      <dgm:prSet presAssocID="{B0CFC4CB-8BF3-4A96-B87C-6CAC765A0531}" presName="horz1" presStyleCnt="0"/>
      <dgm:spPr/>
    </dgm:pt>
    <dgm:pt modelId="{66E544A6-81AA-9A4E-B4BA-06EEF0561793}" type="pres">
      <dgm:prSet presAssocID="{B0CFC4CB-8BF3-4A96-B87C-6CAC765A0531}" presName="tx1" presStyleLbl="revTx" presStyleIdx="0" presStyleCnt="2"/>
      <dgm:spPr/>
    </dgm:pt>
    <dgm:pt modelId="{A47BEC69-240C-B543-9509-8D003E25479A}" type="pres">
      <dgm:prSet presAssocID="{B0CFC4CB-8BF3-4A96-B87C-6CAC765A0531}" presName="vert1" presStyleCnt="0"/>
      <dgm:spPr/>
    </dgm:pt>
    <dgm:pt modelId="{259CCCB1-9975-C948-971B-7424A7BC1F51}" type="pres">
      <dgm:prSet presAssocID="{37C57C3A-BB3D-464B-B07A-6FE3A095C2EC}" presName="thickLine" presStyleLbl="alignNode1" presStyleIdx="1" presStyleCnt="2"/>
      <dgm:spPr/>
    </dgm:pt>
    <dgm:pt modelId="{17F94B2B-9223-DB45-8905-FF20987D32C7}" type="pres">
      <dgm:prSet presAssocID="{37C57C3A-BB3D-464B-B07A-6FE3A095C2EC}" presName="horz1" presStyleCnt="0"/>
      <dgm:spPr/>
    </dgm:pt>
    <dgm:pt modelId="{C7E91128-D8DB-DA4C-99AB-A39BD9DF142F}" type="pres">
      <dgm:prSet presAssocID="{37C57C3A-BB3D-464B-B07A-6FE3A095C2EC}" presName="tx1" presStyleLbl="revTx" presStyleIdx="1" presStyleCnt="2"/>
      <dgm:spPr/>
    </dgm:pt>
    <dgm:pt modelId="{5B256EA7-6299-5440-A55D-C8BF89673E78}" type="pres">
      <dgm:prSet presAssocID="{37C57C3A-BB3D-464B-B07A-6FE3A095C2EC}" presName="vert1" presStyleCnt="0"/>
      <dgm:spPr/>
    </dgm:pt>
  </dgm:ptLst>
  <dgm:cxnLst>
    <dgm:cxn modelId="{EACCC226-D3D3-43A6-8843-6A3F9714B70E}" srcId="{17A148E1-5755-4807-957F-C02113BB2609}" destId="{37C57C3A-BB3D-464B-B07A-6FE3A095C2EC}" srcOrd="1" destOrd="0" parTransId="{6D703599-5203-4B3B-8FA7-C8E3E84A64EB}" sibTransId="{FE08F0C4-5DEA-48B0-9F9C-088EEEF0D487}"/>
    <dgm:cxn modelId="{2A82B293-504F-9444-81B5-BC8B14511F63}" type="presOf" srcId="{B0CFC4CB-8BF3-4A96-B87C-6CAC765A0531}" destId="{66E544A6-81AA-9A4E-B4BA-06EEF0561793}" srcOrd="0" destOrd="0" presId="urn:microsoft.com/office/officeart/2008/layout/LinedList"/>
    <dgm:cxn modelId="{7BA8549E-9435-0D49-AF53-FE266CF7EC1C}" type="presOf" srcId="{37C57C3A-BB3D-464B-B07A-6FE3A095C2EC}" destId="{C7E91128-D8DB-DA4C-99AB-A39BD9DF142F}" srcOrd="0" destOrd="0" presId="urn:microsoft.com/office/officeart/2008/layout/LinedList"/>
    <dgm:cxn modelId="{4135EAA8-13B9-814D-B909-9A3ADBECF371}" type="presOf" srcId="{17A148E1-5755-4807-957F-C02113BB2609}" destId="{596978B4-7432-D141-A795-B2F0EE88835D}" srcOrd="0" destOrd="0" presId="urn:microsoft.com/office/officeart/2008/layout/LinedList"/>
    <dgm:cxn modelId="{FC3B6AEB-EAE1-4ADC-8C89-9A30E6713D49}" srcId="{17A148E1-5755-4807-957F-C02113BB2609}" destId="{B0CFC4CB-8BF3-4A96-B87C-6CAC765A0531}" srcOrd="0" destOrd="0" parTransId="{7FFB1B1D-4BBD-476E-9EC9-44A8BACD32A1}" sibTransId="{6DE8E0B3-4FB1-49EC-AF78-5DE9F6C20B4A}"/>
    <dgm:cxn modelId="{A34E7231-6F5A-9842-8ACD-A10D585BFDF9}" type="presParOf" srcId="{596978B4-7432-D141-A795-B2F0EE88835D}" destId="{1EABACF5-5FD7-4340-ACDD-40C032B18831}" srcOrd="0" destOrd="0" presId="urn:microsoft.com/office/officeart/2008/layout/LinedList"/>
    <dgm:cxn modelId="{89F11E02-7951-764F-8097-DB134EFE8A6A}" type="presParOf" srcId="{596978B4-7432-D141-A795-B2F0EE88835D}" destId="{55C4FD79-279D-694A-9453-506834DD530F}" srcOrd="1" destOrd="0" presId="urn:microsoft.com/office/officeart/2008/layout/LinedList"/>
    <dgm:cxn modelId="{1D0A3071-D02B-4D4F-B58E-FCF3CF6F071F}" type="presParOf" srcId="{55C4FD79-279D-694A-9453-506834DD530F}" destId="{66E544A6-81AA-9A4E-B4BA-06EEF0561793}" srcOrd="0" destOrd="0" presId="urn:microsoft.com/office/officeart/2008/layout/LinedList"/>
    <dgm:cxn modelId="{F124B630-A9CC-BD4C-8E1C-3828ACF7CAE4}" type="presParOf" srcId="{55C4FD79-279D-694A-9453-506834DD530F}" destId="{A47BEC69-240C-B543-9509-8D003E25479A}" srcOrd="1" destOrd="0" presId="urn:microsoft.com/office/officeart/2008/layout/LinedList"/>
    <dgm:cxn modelId="{68F559DA-C62E-DE4A-BF58-B0B5B3E71380}" type="presParOf" srcId="{596978B4-7432-D141-A795-B2F0EE88835D}" destId="{259CCCB1-9975-C948-971B-7424A7BC1F51}" srcOrd="2" destOrd="0" presId="urn:microsoft.com/office/officeart/2008/layout/LinedList"/>
    <dgm:cxn modelId="{CC491278-EBF4-BF40-9C2A-5D92DFAD0F9C}" type="presParOf" srcId="{596978B4-7432-D141-A795-B2F0EE88835D}" destId="{17F94B2B-9223-DB45-8905-FF20987D32C7}" srcOrd="3" destOrd="0" presId="urn:microsoft.com/office/officeart/2008/layout/LinedList"/>
    <dgm:cxn modelId="{78009842-48C0-4641-A819-A84F789AD8B2}" type="presParOf" srcId="{17F94B2B-9223-DB45-8905-FF20987D32C7}" destId="{C7E91128-D8DB-DA4C-99AB-A39BD9DF142F}" srcOrd="0" destOrd="0" presId="urn:microsoft.com/office/officeart/2008/layout/LinedList"/>
    <dgm:cxn modelId="{6F14C308-98B9-8F49-AF70-A2593A68DC5C}" type="presParOf" srcId="{17F94B2B-9223-DB45-8905-FF20987D32C7}" destId="{5B256EA7-6299-5440-A55D-C8BF89673E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00761-A276-493E-AEAB-610DF4A38E4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CBDB2-95E9-4754-A798-637847BDFD72}">
      <dgm:prSet/>
      <dgm:spPr/>
      <dgm:t>
        <a:bodyPr/>
        <a:lstStyle/>
        <a:p>
          <a:r>
            <a:rPr lang="zh-CN"/>
            <a:t>约伯记第一章</a:t>
          </a:r>
          <a:endParaRPr lang="en-US"/>
        </a:p>
      </dgm:t>
    </dgm:pt>
    <dgm:pt modelId="{CC0FC241-0CEB-49B0-B2DB-0F5644D13E38}" type="parTrans" cxnId="{6924D570-AD9D-430A-A619-7B9CC573C1B6}">
      <dgm:prSet/>
      <dgm:spPr/>
      <dgm:t>
        <a:bodyPr/>
        <a:lstStyle/>
        <a:p>
          <a:endParaRPr lang="en-US"/>
        </a:p>
      </dgm:t>
    </dgm:pt>
    <dgm:pt modelId="{F191876C-AC9A-4E04-A582-DB26009FDFAB}" type="sibTrans" cxnId="{6924D570-AD9D-430A-A619-7B9CC573C1B6}">
      <dgm:prSet/>
      <dgm:spPr/>
      <dgm:t>
        <a:bodyPr/>
        <a:lstStyle/>
        <a:p>
          <a:endParaRPr lang="en-US"/>
        </a:p>
      </dgm:t>
    </dgm:pt>
    <dgm:pt modelId="{4E341039-75A9-457C-90ED-505BF688950B}">
      <dgm:prSet/>
      <dgm:spPr/>
      <dgm:t>
        <a:bodyPr/>
        <a:lstStyle/>
        <a:p>
          <a:r>
            <a:rPr lang="zh-CN" dirty="0"/>
            <a:t>约伯记第二章</a:t>
          </a:r>
          <a:endParaRPr lang="en-US" dirty="0"/>
        </a:p>
      </dgm:t>
    </dgm:pt>
    <dgm:pt modelId="{7776AAFD-5FBD-4A4A-8116-9E59036821D7}" type="parTrans" cxnId="{23790185-9E84-4183-B4F1-0435B1C0AC08}">
      <dgm:prSet/>
      <dgm:spPr/>
      <dgm:t>
        <a:bodyPr/>
        <a:lstStyle/>
        <a:p>
          <a:endParaRPr lang="en-US"/>
        </a:p>
      </dgm:t>
    </dgm:pt>
    <dgm:pt modelId="{2F4F4D6D-9252-4820-BA61-2FA3394BAAB6}" type="sibTrans" cxnId="{23790185-9E84-4183-B4F1-0435B1C0AC08}">
      <dgm:prSet/>
      <dgm:spPr/>
      <dgm:t>
        <a:bodyPr/>
        <a:lstStyle/>
        <a:p>
          <a:endParaRPr lang="en-US"/>
        </a:p>
      </dgm:t>
    </dgm:pt>
    <dgm:pt modelId="{810289B4-DC81-4A92-82C6-EA76828D8E95}">
      <dgm:prSet/>
      <dgm:spPr/>
      <dgm:t>
        <a:bodyPr/>
        <a:lstStyle/>
        <a:p>
          <a:r>
            <a:rPr lang="zh-CN" dirty="0"/>
            <a:t>约伯记第三章</a:t>
          </a:r>
          <a:endParaRPr lang="en-US" dirty="0"/>
        </a:p>
      </dgm:t>
    </dgm:pt>
    <dgm:pt modelId="{DB4024C8-D17B-4C90-A7A0-E7E45C45C4A9}" type="parTrans" cxnId="{7A9DFCD7-4574-4E9D-BBD8-7328D773272F}">
      <dgm:prSet/>
      <dgm:spPr/>
      <dgm:t>
        <a:bodyPr/>
        <a:lstStyle/>
        <a:p>
          <a:endParaRPr lang="en-US"/>
        </a:p>
      </dgm:t>
    </dgm:pt>
    <dgm:pt modelId="{60F19D66-0D42-452A-88B3-33D61857300E}" type="sibTrans" cxnId="{7A9DFCD7-4574-4E9D-BBD8-7328D773272F}">
      <dgm:prSet/>
      <dgm:spPr/>
      <dgm:t>
        <a:bodyPr/>
        <a:lstStyle/>
        <a:p>
          <a:endParaRPr lang="en-US"/>
        </a:p>
      </dgm:t>
    </dgm:pt>
    <dgm:pt modelId="{681441EC-EB0C-F948-88FF-4FB9807FBE90}" type="pres">
      <dgm:prSet presAssocID="{FB200761-A276-493E-AEAB-610DF4A38E45}" presName="vert0" presStyleCnt="0">
        <dgm:presLayoutVars>
          <dgm:dir/>
          <dgm:animOne val="branch"/>
          <dgm:animLvl val="lvl"/>
        </dgm:presLayoutVars>
      </dgm:prSet>
      <dgm:spPr/>
    </dgm:pt>
    <dgm:pt modelId="{5A4122E4-3F28-CC42-BB2D-BDDA89DAEF98}" type="pres">
      <dgm:prSet presAssocID="{CCBCBDB2-95E9-4754-A798-637847BDFD72}" presName="thickLine" presStyleLbl="alignNode1" presStyleIdx="0" presStyleCnt="3"/>
      <dgm:spPr/>
    </dgm:pt>
    <dgm:pt modelId="{401F4728-90F7-2A46-BCB5-7D4AEBE31E42}" type="pres">
      <dgm:prSet presAssocID="{CCBCBDB2-95E9-4754-A798-637847BDFD72}" presName="horz1" presStyleCnt="0"/>
      <dgm:spPr/>
    </dgm:pt>
    <dgm:pt modelId="{E2EAF0B0-09F8-7147-BBB8-4BE07CEFB25C}" type="pres">
      <dgm:prSet presAssocID="{CCBCBDB2-95E9-4754-A798-637847BDFD72}" presName="tx1" presStyleLbl="revTx" presStyleIdx="0" presStyleCnt="3"/>
      <dgm:spPr/>
    </dgm:pt>
    <dgm:pt modelId="{98AB8962-7B42-704B-8B25-D77239231F16}" type="pres">
      <dgm:prSet presAssocID="{CCBCBDB2-95E9-4754-A798-637847BDFD72}" presName="vert1" presStyleCnt="0"/>
      <dgm:spPr/>
    </dgm:pt>
    <dgm:pt modelId="{31F59ECA-F1A6-F547-A618-BA8576E43F0C}" type="pres">
      <dgm:prSet presAssocID="{4E341039-75A9-457C-90ED-505BF688950B}" presName="thickLine" presStyleLbl="alignNode1" presStyleIdx="1" presStyleCnt="3"/>
      <dgm:spPr/>
    </dgm:pt>
    <dgm:pt modelId="{420925E8-4E70-7A4F-B2F6-D85F75C63B50}" type="pres">
      <dgm:prSet presAssocID="{4E341039-75A9-457C-90ED-505BF688950B}" presName="horz1" presStyleCnt="0"/>
      <dgm:spPr/>
    </dgm:pt>
    <dgm:pt modelId="{F6B1777B-2D01-5542-8274-C9523C49FBCD}" type="pres">
      <dgm:prSet presAssocID="{4E341039-75A9-457C-90ED-505BF688950B}" presName="tx1" presStyleLbl="revTx" presStyleIdx="1" presStyleCnt="3"/>
      <dgm:spPr/>
    </dgm:pt>
    <dgm:pt modelId="{4CB9A14D-7AF8-F949-AA05-94A5DCDBCB23}" type="pres">
      <dgm:prSet presAssocID="{4E341039-75A9-457C-90ED-505BF688950B}" presName="vert1" presStyleCnt="0"/>
      <dgm:spPr/>
    </dgm:pt>
    <dgm:pt modelId="{B2C18A0D-F2B3-884A-8DC2-627FB4E611B9}" type="pres">
      <dgm:prSet presAssocID="{810289B4-DC81-4A92-82C6-EA76828D8E95}" presName="thickLine" presStyleLbl="alignNode1" presStyleIdx="2" presStyleCnt="3"/>
      <dgm:spPr/>
    </dgm:pt>
    <dgm:pt modelId="{AE2DC47F-EABA-B14E-96BD-347B59D04092}" type="pres">
      <dgm:prSet presAssocID="{810289B4-DC81-4A92-82C6-EA76828D8E95}" presName="horz1" presStyleCnt="0"/>
      <dgm:spPr/>
    </dgm:pt>
    <dgm:pt modelId="{5A0D325A-2C49-A94D-BE3D-B747B0F30789}" type="pres">
      <dgm:prSet presAssocID="{810289B4-DC81-4A92-82C6-EA76828D8E95}" presName="tx1" presStyleLbl="revTx" presStyleIdx="2" presStyleCnt="3"/>
      <dgm:spPr/>
    </dgm:pt>
    <dgm:pt modelId="{4573F259-9B3A-374B-836A-6F8702AE0CFD}" type="pres">
      <dgm:prSet presAssocID="{810289B4-DC81-4A92-82C6-EA76828D8E95}" presName="vert1" presStyleCnt="0"/>
      <dgm:spPr/>
    </dgm:pt>
  </dgm:ptLst>
  <dgm:cxnLst>
    <dgm:cxn modelId="{ADB8CE2E-0129-114B-B7F9-FF87EE13773A}" type="presOf" srcId="{810289B4-DC81-4A92-82C6-EA76828D8E95}" destId="{5A0D325A-2C49-A94D-BE3D-B747B0F30789}" srcOrd="0" destOrd="0" presId="urn:microsoft.com/office/officeart/2008/layout/LinedList"/>
    <dgm:cxn modelId="{0A87D16E-1BB2-DC4F-9273-85AC1C0FAFDC}" type="presOf" srcId="{CCBCBDB2-95E9-4754-A798-637847BDFD72}" destId="{E2EAF0B0-09F8-7147-BBB8-4BE07CEFB25C}" srcOrd="0" destOrd="0" presId="urn:microsoft.com/office/officeart/2008/layout/LinedList"/>
    <dgm:cxn modelId="{6924D570-AD9D-430A-A619-7B9CC573C1B6}" srcId="{FB200761-A276-493E-AEAB-610DF4A38E45}" destId="{CCBCBDB2-95E9-4754-A798-637847BDFD72}" srcOrd="0" destOrd="0" parTransId="{CC0FC241-0CEB-49B0-B2DB-0F5644D13E38}" sibTransId="{F191876C-AC9A-4E04-A582-DB26009FDFAB}"/>
    <dgm:cxn modelId="{23790185-9E84-4183-B4F1-0435B1C0AC08}" srcId="{FB200761-A276-493E-AEAB-610DF4A38E45}" destId="{4E341039-75A9-457C-90ED-505BF688950B}" srcOrd="1" destOrd="0" parTransId="{7776AAFD-5FBD-4A4A-8116-9E59036821D7}" sibTransId="{2F4F4D6D-9252-4820-BA61-2FA3394BAAB6}"/>
    <dgm:cxn modelId="{875D46BC-40B0-504A-AE15-57A6DDF6917C}" type="presOf" srcId="{4E341039-75A9-457C-90ED-505BF688950B}" destId="{F6B1777B-2D01-5542-8274-C9523C49FBCD}" srcOrd="0" destOrd="0" presId="urn:microsoft.com/office/officeart/2008/layout/LinedList"/>
    <dgm:cxn modelId="{6AA20CC1-5F82-0643-B201-CF4AD02F4012}" type="presOf" srcId="{FB200761-A276-493E-AEAB-610DF4A38E45}" destId="{681441EC-EB0C-F948-88FF-4FB9807FBE90}" srcOrd="0" destOrd="0" presId="urn:microsoft.com/office/officeart/2008/layout/LinedList"/>
    <dgm:cxn modelId="{7A9DFCD7-4574-4E9D-BBD8-7328D773272F}" srcId="{FB200761-A276-493E-AEAB-610DF4A38E45}" destId="{810289B4-DC81-4A92-82C6-EA76828D8E95}" srcOrd="2" destOrd="0" parTransId="{DB4024C8-D17B-4C90-A7A0-E7E45C45C4A9}" sibTransId="{60F19D66-0D42-452A-88B3-33D61857300E}"/>
    <dgm:cxn modelId="{7A3F139E-3305-FF46-9FCC-6C54851B3632}" type="presParOf" srcId="{681441EC-EB0C-F948-88FF-4FB9807FBE90}" destId="{5A4122E4-3F28-CC42-BB2D-BDDA89DAEF98}" srcOrd="0" destOrd="0" presId="urn:microsoft.com/office/officeart/2008/layout/LinedList"/>
    <dgm:cxn modelId="{EC895C41-AB22-ED4B-9CF7-AD16A99DA87F}" type="presParOf" srcId="{681441EC-EB0C-F948-88FF-4FB9807FBE90}" destId="{401F4728-90F7-2A46-BCB5-7D4AEBE31E42}" srcOrd="1" destOrd="0" presId="urn:microsoft.com/office/officeart/2008/layout/LinedList"/>
    <dgm:cxn modelId="{5D372781-8C4D-3C48-9E39-2AAACCA58AA9}" type="presParOf" srcId="{401F4728-90F7-2A46-BCB5-7D4AEBE31E42}" destId="{E2EAF0B0-09F8-7147-BBB8-4BE07CEFB25C}" srcOrd="0" destOrd="0" presId="urn:microsoft.com/office/officeart/2008/layout/LinedList"/>
    <dgm:cxn modelId="{BFDF3F5F-883A-C341-BEDE-55D10F53F6A6}" type="presParOf" srcId="{401F4728-90F7-2A46-BCB5-7D4AEBE31E42}" destId="{98AB8962-7B42-704B-8B25-D77239231F16}" srcOrd="1" destOrd="0" presId="urn:microsoft.com/office/officeart/2008/layout/LinedList"/>
    <dgm:cxn modelId="{050C6FF5-CA15-A248-9E5E-289A57CE924A}" type="presParOf" srcId="{681441EC-EB0C-F948-88FF-4FB9807FBE90}" destId="{31F59ECA-F1A6-F547-A618-BA8576E43F0C}" srcOrd="2" destOrd="0" presId="urn:microsoft.com/office/officeart/2008/layout/LinedList"/>
    <dgm:cxn modelId="{D43A9492-4A27-EA40-BF9F-0884790D866C}" type="presParOf" srcId="{681441EC-EB0C-F948-88FF-4FB9807FBE90}" destId="{420925E8-4E70-7A4F-B2F6-D85F75C63B50}" srcOrd="3" destOrd="0" presId="urn:microsoft.com/office/officeart/2008/layout/LinedList"/>
    <dgm:cxn modelId="{75187911-23C8-384A-BF9B-B7E5C788A16D}" type="presParOf" srcId="{420925E8-4E70-7A4F-B2F6-D85F75C63B50}" destId="{F6B1777B-2D01-5542-8274-C9523C49FBCD}" srcOrd="0" destOrd="0" presId="urn:microsoft.com/office/officeart/2008/layout/LinedList"/>
    <dgm:cxn modelId="{B977E6D1-7B69-5642-B73B-C223FEC24942}" type="presParOf" srcId="{420925E8-4E70-7A4F-B2F6-D85F75C63B50}" destId="{4CB9A14D-7AF8-F949-AA05-94A5DCDBCB23}" srcOrd="1" destOrd="0" presId="urn:microsoft.com/office/officeart/2008/layout/LinedList"/>
    <dgm:cxn modelId="{DCFA8A4C-EFE7-1549-B1E9-DD089DC43435}" type="presParOf" srcId="{681441EC-EB0C-F948-88FF-4FB9807FBE90}" destId="{B2C18A0D-F2B3-884A-8DC2-627FB4E611B9}" srcOrd="4" destOrd="0" presId="urn:microsoft.com/office/officeart/2008/layout/LinedList"/>
    <dgm:cxn modelId="{81E8EE84-947C-044E-9CCF-5B060F1CDE35}" type="presParOf" srcId="{681441EC-EB0C-F948-88FF-4FB9807FBE90}" destId="{AE2DC47F-EABA-B14E-96BD-347B59D04092}" srcOrd="5" destOrd="0" presId="urn:microsoft.com/office/officeart/2008/layout/LinedList"/>
    <dgm:cxn modelId="{F8418277-651D-AE44-B51B-E5D0FB586E3B}" type="presParOf" srcId="{AE2DC47F-EABA-B14E-96BD-347B59D04092}" destId="{5A0D325A-2C49-A94D-BE3D-B747B0F30789}" srcOrd="0" destOrd="0" presId="urn:microsoft.com/office/officeart/2008/layout/LinedList"/>
    <dgm:cxn modelId="{370D741B-D733-FC4D-8EB9-3FECBFA8501F}" type="presParOf" srcId="{AE2DC47F-EABA-B14E-96BD-347B59D04092}" destId="{4573F259-9B3A-374B-836A-6F8702AE0C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1B757C-C0AE-4C23-A8C5-99F6A95457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B514FD-AEEE-42A9-B590-F6CAF77C6F41}">
      <dgm:prSet/>
      <dgm:spPr/>
      <dgm:t>
        <a:bodyPr/>
        <a:lstStyle/>
        <a:p>
          <a:r>
            <a:rPr lang="zh-CN"/>
            <a:t>神对个人的惩罚</a:t>
          </a:r>
          <a:endParaRPr lang="en-US"/>
        </a:p>
      </dgm:t>
    </dgm:pt>
    <dgm:pt modelId="{E12ED5B3-E43B-40F9-89A3-8A5E8269B276}" type="parTrans" cxnId="{014497CE-EEEC-418E-A1E5-05862D084B5B}">
      <dgm:prSet/>
      <dgm:spPr/>
      <dgm:t>
        <a:bodyPr/>
        <a:lstStyle/>
        <a:p>
          <a:endParaRPr lang="en-US"/>
        </a:p>
      </dgm:t>
    </dgm:pt>
    <dgm:pt modelId="{7DC48896-5162-471F-B7C3-BD78C75F7FA0}" type="sibTrans" cxnId="{014497CE-EEEC-418E-A1E5-05862D084B5B}">
      <dgm:prSet/>
      <dgm:spPr/>
      <dgm:t>
        <a:bodyPr/>
        <a:lstStyle/>
        <a:p>
          <a:endParaRPr lang="en-US"/>
        </a:p>
      </dgm:t>
    </dgm:pt>
    <dgm:pt modelId="{CCB7AB1D-E8FA-42E0-BB9E-241A83B1C69F}">
      <dgm:prSet/>
      <dgm:spPr/>
      <dgm:t>
        <a:bodyPr/>
        <a:lstStyle/>
        <a:p>
          <a:r>
            <a:rPr lang="zh-CN"/>
            <a:t>神对群体的惩罚</a:t>
          </a:r>
          <a:endParaRPr lang="en-US"/>
        </a:p>
      </dgm:t>
    </dgm:pt>
    <dgm:pt modelId="{B9F09C49-A5C7-4A32-A5A6-23EAF9509F2B}" type="parTrans" cxnId="{5E2B540E-39AF-4FF5-A368-69BCF0E4F05D}">
      <dgm:prSet/>
      <dgm:spPr/>
      <dgm:t>
        <a:bodyPr/>
        <a:lstStyle/>
        <a:p>
          <a:endParaRPr lang="en-US"/>
        </a:p>
      </dgm:t>
    </dgm:pt>
    <dgm:pt modelId="{D726CE2B-80EE-4457-A426-7046E4DDA0C0}" type="sibTrans" cxnId="{5E2B540E-39AF-4FF5-A368-69BCF0E4F05D}">
      <dgm:prSet/>
      <dgm:spPr/>
      <dgm:t>
        <a:bodyPr/>
        <a:lstStyle/>
        <a:p>
          <a:endParaRPr lang="en-US"/>
        </a:p>
      </dgm:t>
    </dgm:pt>
    <dgm:pt modelId="{6DACAE3D-0F0F-A64C-B350-29D8E203D7FB}" type="pres">
      <dgm:prSet presAssocID="{951B757C-C0AE-4C23-A8C5-99F6A95457F9}" presName="linear" presStyleCnt="0">
        <dgm:presLayoutVars>
          <dgm:animLvl val="lvl"/>
          <dgm:resizeHandles val="exact"/>
        </dgm:presLayoutVars>
      </dgm:prSet>
      <dgm:spPr/>
    </dgm:pt>
    <dgm:pt modelId="{87847361-0D6C-2D44-B91C-BCACE510CE7F}" type="pres">
      <dgm:prSet presAssocID="{5CB514FD-AEEE-42A9-B590-F6CAF77C6F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0641041-4416-564B-AA34-95281FD9E095}" type="pres">
      <dgm:prSet presAssocID="{7DC48896-5162-471F-B7C3-BD78C75F7FA0}" presName="spacer" presStyleCnt="0"/>
      <dgm:spPr/>
    </dgm:pt>
    <dgm:pt modelId="{B5D40741-2BA2-7243-A338-369644D9FAC2}" type="pres">
      <dgm:prSet presAssocID="{CCB7AB1D-E8FA-42E0-BB9E-241A83B1C69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E2B540E-39AF-4FF5-A368-69BCF0E4F05D}" srcId="{951B757C-C0AE-4C23-A8C5-99F6A95457F9}" destId="{CCB7AB1D-E8FA-42E0-BB9E-241A83B1C69F}" srcOrd="1" destOrd="0" parTransId="{B9F09C49-A5C7-4A32-A5A6-23EAF9509F2B}" sibTransId="{D726CE2B-80EE-4457-A426-7046E4DDA0C0}"/>
    <dgm:cxn modelId="{51B1B072-EFD9-2246-876A-AAD38DBF560E}" type="presOf" srcId="{5CB514FD-AEEE-42A9-B590-F6CAF77C6F41}" destId="{87847361-0D6C-2D44-B91C-BCACE510CE7F}" srcOrd="0" destOrd="0" presId="urn:microsoft.com/office/officeart/2005/8/layout/vList2"/>
    <dgm:cxn modelId="{12CCDF7C-B579-E741-8615-64DCF449AE0F}" type="presOf" srcId="{CCB7AB1D-E8FA-42E0-BB9E-241A83B1C69F}" destId="{B5D40741-2BA2-7243-A338-369644D9FAC2}" srcOrd="0" destOrd="0" presId="urn:microsoft.com/office/officeart/2005/8/layout/vList2"/>
    <dgm:cxn modelId="{3F214493-BABA-324A-B56E-F0717856AA64}" type="presOf" srcId="{951B757C-C0AE-4C23-A8C5-99F6A95457F9}" destId="{6DACAE3D-0F0F-A64C-B350-29D8E203D7FB}" srcOrd="0" destOrd="0" presId="urn:microsoft.com/office/officeart/2005/8/layout/vList2"/>
    <dgm:cxn modelId="{014497CE-EEEC-418E-A1E5-05862D084B5B}" srcId="{951B757C-C0AE-4C23-A8C5-99F6A95457F9}" destId="{5CB514FD-AEEE-42A9-B590-F6CAF77C6F41}" srcOrd="0" destOrd="0" parTransId="{E12ED5B3-E43B-40F9-89A3-8A5E8269B276}" sibTransId="{7DC48896-5162-471F-B7C3-BD78C75F7FA0}"/>
    <dgm:cxn modelId="{29E5514D-78A8-FF40-8FF9-99276007A76B}" type="presParOf" srcId="{6DACAE3D-0F0F-A64C-B350-29D8E203D7FB}" destId="{87847361-0D6C-2D44-B91C-BCACE510CE7F}" srcOrd="0" destOrd="0" presId="urn:microsoft.com/office/officeart/2005/8/layout/vList2"/>
    <dgm:cxn modelId="{CB8D5604-8BDE-5A43-A524-E3DDFD5CA8A3}" type="presParOf" srcId="{6DACAE3D-0F0F-A64C-B350-29D8E203D7FB}" destId="{40641041-4416-564B-AA34-95281FD9E095}" srcOrd="1" destOrd="0" presId="urn:microsoft.com/office/officeart/2005/8/layout/vList2"/>
    <dgm:cxn modelId="{71671953-3B7B-A544-9E29-E32BEE03D0F8}" type="presParOf" srcId="{6DACAE3D-0F0F-A64C-B350-29D8E203D7FB}" destId="{B5D40741-2BA2-7243-A338-369644D9FA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3EFA28-B706-4AE1-9ADA-58FE02C9573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2E0D27-AFED-46AA-AFEB-5B56AED6A40C}">
      <dgm:prSet/>
      <dgm:spPr/>
      <dgm:t>
        <a:bodyPr/>
        <a:lstStyle/>
        <a:p>
          <a:r>
            <a:rPr lang="en-US"/>
            <a:t>4</a:t>
          </a:r>
          <a:r>
            <a:rPr lang="zh-CN"/>
            <a:t>章到</a:t>
          </a:r>
          <a:r>
            <a:rPr lang="en-US"/>
            <a:t>11</a:t>
          </a:r>
          <a:r>
            <a:rPr lang="zh-CN"/>
            <a:t>章：约伯的朋友要安慰约伯说</a:t>
          </a:r>
          <a:endParaRPr lang="en-US"/>
        </a:p>
      </dgm:t>
    </dgm:pt>
    <dgm:pt modelId="{6D20E9ED-F0B8-42C4-B733-6F85A2D55800}" type="parTrans" cxnId="{32C7432C-31A7-4237-AB5A-8F2950A58907}">
      <dgm:prSet/>
      <dgm:spPr/>
      <dgm:t>
        <a:bodyPr/>
        <a:lstStyle/>
        <a:p>
          <a:endParaRPr lang="en-US"/>
        </a:p>
      </dgm:t>
    </dgm:pt>
    <dgm:pt modelId="{380DF352-6627-44E1-AF1C-03EB2E55A990}" type="sibTrans" cxnId="{32C7432C-31A7-4237-AB5A-8F2950A58907}">
      <dgm:prSet/>
      <dgm:spPr/>
      <dgm:t>
        <a:bodyPr/>
        <a:lstStyle/>
        <a:p>
          <a:endParaRPr lang="en-US"/>
        </a:p>
      </dgm:t>
    </dgm:pt>
    <dgm:pt modelId="{D9A2FAF3-2BC8-4900-9259-90557AFEB702}">
      <dgm:prSet/>
      <dgm:spPr/>
      <dgm:t>
        <a:bodyPr/>
        <a:lstStyle/>
        <a:p>
          <a:r>
            <a:rPr lang="zh-CN"/>
            <a:t>“我们知道你为什么受苦了。”</a:t>
          </a:r>
          <a:endParaRPr lang="en-US"/>
        </a:p>
      </dgm:t>
    </dgm:pt>
    <dgm:pt modelId="{0CA78CE3-BE1D-475D-BC71-9B850A806BA3}" type="parTrans" cxnId="{D84E21F8-9451-4915-B7A3-FD0E2CA19834}">
      <dgm:prSet/>
      <dgm:spPr/>
      <dgm:t>
        <a:bodyPr/>
        <a:lstStyle/>
        <a:p>
          <a:endParaRPr lang="en-US"/>
        </a:p>
      </dgm:t>
    </dgm:pt>
    <dgm:pt modelId="{1A2D58C3-4B05-47A9-8091-BBFD7E811176}" type="sibTrans" cxnId="{D84E21F8-9451-4915-B7A3-FD0E2CA19834}">
      <dgm:prSet/>
      <dgm:spPr/>
      <dgm:t>
        <a:bodyPr/>
        <a:lstStyle/>
        <a:p>
          <a:endParaRPr lang="en-US"/>
        </a:p>
      </dgm:t>
    </dgm:pt>
    <dgm:pt modelId="{FCE79CD9-6526-B04A-B8D3-AA49555A64F4}" type="pres">
      <dgm:prSet presAssocID="{F93EFA28-B706-4AE1-9ADA-58FE02C95738}" presName="linear" presStyleCnt="0">
        <dgm:presLayoutVars>
          <dgm:animLvl val="lvl"/>
          <dgm:resizeHandles val="exact"/>
        </dgm:presLayoutVars>
      </dgm:prSet>
      <dgm:spPr/>
    </dgm:pt>
    <dgm:pt modelId="{8C021BF2-3BF6-F34C-91E7-BFB3CBCD6315}" type="pres">
      <dgm:prSet presAssocID="{ED2E0D27-AFED-46AA-AFEB-5B56AED6A40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19ED64-1049-B841-8F2C-052455B7369B}" type="pres">
      <dgm:prSet presAssocID="{380DF352-6627-44E1-AF1C-03EB2E55A990}" presName="spacer" presStyleCnt="0"/>
      <dgm:spPr/>
    </dgm:pt>
    <dgm:pt modelId="{A11C407E-8DA0-554B-B0C5-B5E98B3EBFF3}" type="pres">
      <dgm:prSet presAssocID="{D9A2FAF3-2BC8-4900-9259-90557AFEB70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C7432C-31A7-4237-AB5A-8F2950A58907}" srcId="{F93EFA28-B706-4AE1-9ADA-58FE02C95738}" destId="{ED2E0D27-AFED-46AA-AFEB-5B56AED6A40C}" srcOrd="0" destOrd="0" parTransId="{6D20E9ED-F0B8-42C4-B733-6F85A2D55800}" sibTransId="{380DF352-6627-44E1-AF1C-03EB2E55A990}"/>
    <dgm:cxn modelId="{ADC04590-B675-9B4E-8E69-45C1B9926CD7}" type="presOf" srcId="{ED2E0D27-AFED-46AA-AFEB-5B56AED6A40C}" destId="{8C021BF2-3BF6-F34C-91E7-BFB3CBCD6315}" srcOrd="0" destOrd="0" presId="urn:microsoft.com/office/officeart/2005/8/layout/vList2"/>
    <dgm:cxn modelId="{D43333CF-D0D6-4F4D-BFD5-53BD191FB585}" type="presOf" srcId="{D9A2FAF3-2BC8-4900-9259-90557AFEB702}" destId="{A11C407E-8DA0-554B-B0C5-B5E98B3EBFF3}" srcOrd="0" destOrd="0" presId="urn:microsoft.com/office/officeart/2005/8/layout/vList2"/>
    <dgm:cxn modelId="{5BD9ECED-7C1F-6345-A671-5846FA3D1D5C}" type="presOf" srcId="{F93EFA28-B706-4AE1-9ADA-58FE02C95738}" destId="{FCE79CD9-6526-B04A-B8D3-AA49555A64F4}" srcOrd="0" destOrd="0" presId="urn:microsoft.com/office/officeart/2005/8/layout/vList2"/>
    <dgm:cxn modelId="{D84E21F8-9451-4915-B7A3-FD0E2CA19834}" srcId="{F93EFA28-B706-4AE1-9ADA-58FE02C95738}" destId="{D9A2FAF3-2BC8-4900-9259-90557AFEB702}" srcOrd="1" destOrd="0" parTransId="{0CA78CE3-BE1D-475D-BC71-9B850A806BA3}" sibTransId="{1A2D58C3-4B05-47A9-8091-BBFD7E811176}"/>
    <dgm:cxn modelId="{DC8928F5-D3F6-7541-A836-DFA52DEA5723}" type="presParOf" srcId="{FCE79CD9-6526-B04A-B8D3-AA49555A64F4}" destId="{8C021BF2-3BF6-F34C-91E7-BFB3CBCD6315}" srcOrd="0" destOrd="0" presId="urn:microsoft.com/office/officeart/2005/8/layout/vList2"/>
    <dgm:cxn modelId="{5527E16C-CE95-6F47-9498-E77AD9C6A4DB}" type="presParOf" srcId="{FCE79CD9-6526-B04A-B8D3-AA49555A64F4}" destId="{4219ED64-1049-B841-8F2C-052455B7369B}" srcOrd="1" destOrd="0" presId="urn:microsoft.com/office/officeart/2005/8/layout/vList2"/>
    <dgm:cxn modelId="{A973FC52-DCA8-E748-A8AC-9A67F4DEDF1E}" type="presParOf" srcId="{FCE79CD9-6526-B04A-B8D3-AA49555A64F4}" destId="{A11C407E-8DA0-554B-B0C5-B5E98B3EBF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4B2BE1-3016-494B-A0CF-CBC322E7DA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FEE009-033B-4E23-A548-B6E40E9AE23E}">
      <dgm:prSet/>
      <dgm:spPr/>
      <dgm:t>
        <a:bodyPr/>
        <a:lstStyle/>
        <a:p>
          <a:r>
            <a:rPr lang="zh-CN"/>
            <a:t>约伯的朋友是错了！</a:t>
          </a:r>
          <a:endParaRPr lang="en-US"/>
        </a:p>
      </dgm:t>
    </dgm:pt>
    <dgm:pt modelId="{B1F12D93-D8B2-4167-AC4F-23565652C50A}" type="parTrans" cxnId="{F21BC276-CC6C-4549-B738-91FD187FAD2D}">
      <dgm:prSet/>
      <dgm:spPr/>
      <dgm:t>
        <a:bodyPr/>
        <a:lstStyle/>
        <a:p>
          <a:endParaRPr lang="en-US"/>
        </a:p>
      </dgm:t>
    </dgm:pt>
    <dgm:pt modelId="{955980F4-3017-482B-9A66-14B592DE489B}" type="sibTrans" cxnId="{F21BC276-CC6C-4549-B738-91FD187FAD2D}">
      <dgm:prSet/>
      <dgm:spPr/>
      <dgm:t>
        <a:bodyPr/>
        <a:lstStyle/>
        <a:p>
          <a:endParaRPr lang="en-US"/>
        </a:p>
      </dgm:t>
    </dgm:pt>
    <dgm:pt modelId="{96D9813B-C5F1-4F20-934F-96638DAD72A4}">
      <dgm:prSet/>
      <dgm:spPr/>
      <dgm:t>
        <a:bodyPr/>
        <a:lstStyle/>
        <a:p>
          <a:r>
            <a:rPr lang="en-US"/>
            <a:t>42:7 </a:t>
          </a:r>
          <a:r>
            <a:rPr lang="zh-CN"/>
            <a:t>耶和华对约伯说话以后，耶和华就对提幔人以利法说：“我的怒气向你和你两个朋友发作，因为你们议论我，不如我的仆人约伯说的正确。</a:t>
          </a:r>
          <a:endParaRPr lang="en-US"/>
        </a:p>
      </dgm:t>
    </dgm:pt>
    <dgm:pt modelId="{A6D133C4-5241-4867-8608-AC7926F79F1F}" type="parTrans" cxnId="{3209062F-86B0-4BA0-B5CC-29178B98FDDF}">
      <dgm:prSet/>
      <dgm:spPr/>
      <dgm:t>
        <a:bodyPr/>
        <a:lstStyle/>
        <a:p>
          <a:endParaRPr lang="en-US"/>
        </a:p>
      </dgm:t>
    </dgm:pt>
    <dgm:pt modelId="{3B6EEF96-FB3F-4FB8-BCAB-A6661D8D6C69}" type="sibTrans" cxnId="{3209062F-86B0-4BA0-B5CC-29178B98FDDF}">
      <dgm:prSet/>
      <dgm:spPr/>
      <dgm:t>
        <a:bodyPr/>
        <a:lstStyle/>
        <a:p>
          <a:endParaRPr lang="en-US"/>
        </a:p>
      </dgm:t>
    </dgm:pt>
    <dgm:pt modelId="{3ECBA7F0-36CA-AB43-BF97-D714F101B711}" type="pres">
      <dgm:prSet presAssocID="{B04B2BE1-3016-494B-A0CF-CBC322E7DA04}" presName="linear" presStyleCnt="0">
        <dgm:presLayoutVars>
          <dgm:animLvl val="lvl"/>
          <dgm:resizeHandles val="exact"/>
        </dgm:presLayoutVars>
      </dgm:prSet>
      <dgm:spPr/>
    </dgm:pt>
    <dgm:pt modelId="{C430D043-5AF1-D04F-9CD7-68FF0AF17D09}" type="pres">
      <dgm:prSet presAssocID="{4AFEE009-033B-4E23-A548-B6E40E9AE23E}" presName="parentText" presStyleLbl="node1" presStyleIdx="0" presStyleCnt="2" custScaleY="26803">
        <dgm:presLayoutVars>
          <dgm:chMax val="0"/>
          <dgm:bulletEnabled val="1"/>
        </dgm:presLayoutVars>
      </dgm:prSet>
      <dgm:spPr/>
    </dgm:pt>
    <dgm:pt modelId="{62EE26E5-43A7-CA45-BC12-A68FDE0329A7}" type="pres">
      <dgm:prSet presAssocID="{955980F4-3017-482B-9A66-14B592DE489B}" presName="spacer" presStyleCnt="0"/>
      <dgm:spPr/>
    </dgm:pt>
    <dgm:pt modelId="{330099D7-3649-0646-AD93-1519B36EF167}" type="pres">
      <dgm:prSet presAssocID="{96D9813B-C5F1-4F20-934F-96638DAD72A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09062F-86B0-4BA0-B5CC-29178B98FDDF}" srcId="{B04B2BE1-3016-494B-A0CF-CBC322E7DA04}" destId="{96D9813B-C5F1-4F20-934F-96638DAD72A4}" srcOrd="1" destOrd="0" parTransId="{A6D133C4-5241-4867-8608-AC7926F79F1F}" sibTransId="{3B6EEF96-FB3F-4FB8-BCAB-A6661D8D6C69}"/>
    <dgm:cxn modelId="{F21BC276-CC6C-4549-B738-91FD187FAD2D}" srcId="{B04B2BE1-3016-494B-A0CF-CBC322E7DA04}" destId="{4AFEE009-033B-4E23-A548-B6E40E9AE23E}" srcOrd="0" destOrd="0" parTransId="{B1F12D93-D8B2-4167-AC4F-23565652C50A}" sibTransId="{955980F4-3017-482B-9A66-14B592DE489B}"/>
    <dgm:cxn modelId="{A88741D4-F2D3-C94B-8A79-3C1AA3DA1C40}" type="presOf" srcId="{B04B2BE1-3016-494B-A0CF-CBC322E7DA04}" destId="{3ECBA7F0-36CA-AB43-BF97-D714F101B711}" srcOrd="0" destOrd="0" presId="urn:microsoft.com/office/officeart/2005/8/layout/vList2"/>
    <dgm:cxn modelId="{0A9ECDDD-7F93-1C4F-86DB-91C9527F8E37}" type="presOf" srcId="{96D9813B-C5F1-4F20-934F-96638DAD72A4}" destId="{330099D7-3649-0646-AD93-1519B36EF167}" srcOrd="0" destOrd="0" presId="urn:microsoft.com/office/officeart/2005/8/layout/vList2"/>
    <dgm:cxn modelId="{A61E9BFA-1540-A642-81E9-A94C40408676}" type="presOf" srcId="{4AFEE009-033B-4E23-A548-B6E40E9AE23E}" destId="{C430D043-5AF1-D04F-9CD7-68FF0AF17D09}" srcOrd="0" destOrd="0" presId="urn:microsoft.com/office/officeart/2005/8/layout/vList2"/>
    <dgm:cxn modelId="{82849FA6-6092-8249-8DB5-66C162F23E29}" type="presParOf" srcId="{3ECBA7F0-36CA-AB43-BF97-D714F101B711}" destId="{C430D043-5AF1-D04F-9CD7-68FF0AF17D09}" srcOrd="0" destOrd="0" presId="urn:microsoft.com/office/officeart/2005/8/layout/vList2"/>
    <dgm:cxn modelId="{571EFB2E-8FD9-394F-9D1D-AFCF9E4F5166}" type="presParOf" srcId="{3ECBA7F0-36CA-AB43-BF97-D714F101B711}" destId="{62EE26E5-43A7-CA45-BC12-A68FDE0329A7}" srcOrd="1" destOrd="0" presId="urn:microsoft.com/office/officeart/2005/8/layout/vList2"/>
    <dgm:cxn modelId="{6E2F71EF-EDC9-E345-8A5C-088D13B8B617}" type="presParOf" srcId="{3ECBA7F0-36CA-AB43-BF97-D714F101B711}" destId="{330099D7-3649-0646-AD93-1519B36EF1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7BA110-042F-4F23-B5C0-AFE4F3E57C8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B7889A-DE02-40B6-BEF3-AFA15D7F2E38}">
      <dgm:prSet/>
      <dgm:spPr/>
      <dgm:t>
        <a:bodyPr/>
        <a:lstStyle/>
        <a:p>
          <a:r>
            <a:rPr lang="zh-CN"/>
            <a:t>我们想知道为什么这些事情发生的答案。</a:t>
          </a:r>
          <a:endParaRPr lang="en-US"/>
        </a:p>
      </dgm:t>
    </dgm:pt>
    <dgm:pt modelId="{A4A3470E-A777-47E7-8C8C-E695CDB97BA0}" type="parTrans" cxnId="{CB982206-D8BC-45BF-A7A4-6DCBFDDDF3B2}">
      <dgm:prSet/>
      <dgm:spPr/>
      <dgm:t>
        <a:bodyPr/>
        <a:lstStyle/>
        <a:p>
          <a:endParaRPr lang="en-US"/>
        </a:p>
      </dgm:t>
    </dgm:pt>
    <dgm:pt modelId="{A28D4A77-35B5-41F6-82C1-D59871CB86C3}" type="sibTrans" cxnId="{CB982206-D8BC-45BF-A7A4-6DCBFDDDF3B2}">
      <dgm:prSet/>
      <dgm:spPr/>
      <dgm:t>
        <a:bodyPr/>
        <a:lstStyle/>
        <a:p>
          <a:endParaRPr lang="en-US"/>
        </a:p>
      </dgm:t>
    </dgm:pt>
    <dgm:pt modelId="{D44CD82B-4801-4447-AB2E-9BAB6EC02399}">
      <dgm:prSet/>
      <dgm:spPr/>
      <dgm:t>
        <a:bodyPr/>
        <a:lstStyle/>
        <a:p>
          <a:r>
            <a:rPr lang="zh-CN"/>
            <a:t>对个人的受苦</a:t>
          </a:r>
          <a:endParaRPr lang="en-US"/>
        </a:p>
      </dgm:t>
    </dgm:pt>
    <dgm:pt modelId="{AE635CBE-8782-4335-8566-8E844984E27F}" type="parTrans" cxnId="{81918B40-0F65-4C28-8792-E78249852F2C}">
      <dgm:prSet/>
      <dgm:spPr/>
      <dgm:t>
        <a:bodyPr/>
        <a:lstStyle/>
        <a:p>
          <a:endParaRPr lang="en-US"/>
        </a:p>
      </dgm:t>
    </dgm:pt>
    <dgm:pt modelId="{CED40B60-9F62-4AB5-904F-71F4B61FA2F4}" type="sibTrans" cxnId="{81918B40-0F65-4C28-8792-E78249852F2C}">
      <dgm:prSet/>
      <dgm:spPr/>
      <dgm:t>
        <a:bodyPr/>
        <a:lstStyle/>
        <a:p>
          <a:endParaRPr lang="en-US"/>
        </a:p>
      </dgm:t>
    </dgm:pt>
    <dgm:pt modelId="{3136FE73-297A-4D4D-8BFE-8D368A416461}">
      <dgm:prSet/>
      <dgm:spPr/>
      <dgm:t>
        <a:bodyPr/>
        <a:lstStyle/>
        <a:p>
          <a:r>
            <a:rPr lang="zh-CN"/>
            <a:t>对群体的受苦</a:t>
          </a:r>
          <a:endParaRPr lang="en-US"/>
        </a:p>
      </dgm:t>
    </dgm:pt>
    <dgm:pt modelId="{AD20523D-6A2A-4273-896F-D6DB013A93B8}" type="parTrans" cxnId="{041E3AD5-767E-4D65-A85E-89D30155556C}">
      <dgm:prSet/>
      <dgm:spPr/>
      <dgm:t>
        <a:bodyPr/>
        <a:lstStyle/>
        <a:p>
          <a:endParaRPr lang="en-US"/>
        </a:p>
      </dgm:t>
    </dgm:pt>
    <dgm:pt modelId="{D655C120-C104-49E7-89B7-98A118AECFEA}" type="sibTrans" cxnId="{041E3AD5-767E-4D65-A85E-89D30155556C}">
      <dgm:prSet/>
      <dgm:spPr/>
      <dgm:t>
        <a:bodyPr/>
        <a:lstStyle/>
        <a:p>
          <a:endParaRPr lang="en-US"/>
        </a:p>
      </dgm:t>
    </dgm:pt>
    <dgm:pt modelId="{384C204F-8B61-284A-BE2D-8BC7B5E9B19E}" type="pres">
      <dgm:prSet presAssocID="{547BA110-042F-4F23-B5C0-AFE4F3E57C84}" presName="linear" presStyleCnt="0">
        <dgm:presLayoutVars>
          <dgm:animLvl val="lvl"/>
          <dgm:resizeHandles val="exact"/>
        </dgm:presLayoutVars>
      </dgm:prSet>
      <dgm:spPr/>
    </dgm:pt>
    <dgm:pt modelId="{F0B9F5DF-03E6-4140-8566-7F679FD06A68}" type="pres">
      <dgm:prSet presAssocID="{11B7889A-DE02-40B6-BEF3-AFA15D7F2E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AF45BC-A703-7345-BDFD-D30770AA40E1}" type="pres">
      <dgm:prSet presAssocID="{A28D4A77-35B5-41F6-82C1-D59871CB86C3}" presName="spacer" presStyleCnt="0"/>
      <dgm:spPr/>
    </dgm:pt>
    <dgm:pt modelId="{EC1227E9-DFB4-0C41-B3C6-03BF4C01441A}" type="pres">
      <dgm:prSet presAssocID="{D44CD82B-4801-4447-AB2E-9BAB6EC023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89B95F-1704-8444-9E78-DD55640A8275}" type="pres">
      <dgm:prSet presAssocID="{CED40B60-9F62-4AB5-904F-71F4B61FA2F4}" presName="spacer" presStyleCnt="0"/>
      <dgm:spPr/>
    </dgm:pt>
    <dgm:pt modelId="{4D3A9CA6-3CB5-9D4B-AB25-4DD0AD7D022E}" type="pres">
      <dgm:prSet presAssocID="{3136FE73-297A-4D4D-8BFE-8D368A4164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982206-D8BC-45BF-A7A4-6DCBFDDDF3B2}" srcId="{547BA110-042F-4F23-B5C0-AFE4F3E57C84}" destId="{11B7889A-DE02-40B6-BEF3-AFA15D7F2E38}" srcOrd="0" destOrd="0" parTransId="{A4A3470E-A777-47E7-8C8C-E695CDB97BA0}" sibTransId="{A28D4A77-35B5-41F6-82C1-D59871CB86C3}"/>
    <dgm:cxn modelId="{3853AA35-39D0-8D4B-BB20-1A03EB3859EF}" type="presOf" srcId="{547BA110-042F-4F23-B5C0-AFE4F3E57C84}" destId="{384C204F-8B61-284A-BE2D-8BC7B5E9B19E}" srcOrd="0" destOrd="0" presId="urn:microsoft.com/office/officeart/2005/8/layout/vList2"/>
    <dgm:cxn modelId="{81918B40-0F65-4C28-8792-E78249852F2C}" srcId="{547BA110-042F-4F23-B5C0-AFE4F3E57C84}" destId="{D44CD82B-4801-4447-AB2E-9BAB6EC02399}" srcOrd="1" destOrd="0" parTransId="{AE635CBE-8782-4335-8566-8E844984E27F}" sibTransId="{CED40B60-9F62-4AB5-904F-71F4B61FA2F4}"/>
    <dgm:cxn modelId="{F17B7673-6E83-3442-9DF0-158984DA5C53}" type="presOf" srcId="{D44CD82B-4801-4447-AB2E-9BAB6EC02399}" destId="{EC1227E9-DFB4-0C41-B3C6-03BF4C01441A}" srcOrd="0" destOrd="0" presId="urn:microsoft.com/office/officeart/2005/8/layout/vList2"/>
    <dgm:cxn modelId="{13914383-7BED-F241-A21B-0F95872AD7A1}" type="presOf" srcId="{3136FE73-297A-4D4D-8BFE-8D368A416461}" destId="{4D3A9CA6-3CB5-9D4B-AB25-4DD0AD7D022E}" srcOrd="0" destOrd="0" presId="urn:microsoft.com/office/officeart/2005/8/layout/vList2"/>
    <dgm:cxn modelId="{041E3AD5-767E-4D65-A85E-89D30155556C}" srcId="{547BA110-042F-4F23-B5C0-AFE4F3E57C84}" destId="{3136FE73-297A-4D4D-8BFE-8D368A416461}" srcOrd="2" destOrd="0" parTransId="{AD20523D-6A2A-4273-896F-D6DB013A93B8}" sibTransId="{D655C120-C104-49E7-89B7-98A118AECFEA}"/>
    <dgm:cxn modelId="{A5E624F4-5E9D-B04A-B648-4CAD8DDC5620}" type="presOf" srcId="{11B7889A-DE02-40B6-BEF3-AFA15D7F2E38}" destId="{F0B9F5DF-03E6-4140-8566-7F679FD06A68}" srcOrd="0" destOrd="0" presId="urn:microsoft.com/office/officeart/2005/8/layout/vList2"/>
    <dgm:cxn modelId="{390480C4-82E6-284A-94DE-99E0AEBC6B63}" type="presParOf" srcId="{384C204F-8B61-284A-BE2D-8BC7B5E9B19E}" destId="{F0B9F5DF-03E6-4140-8566-7F679FD06A68}" srcOrd="0" destOrd="0" presId="urn:microsoft.com/office/officeart/2005/8/layout/vList2"/>
    <dgm:cxn modelId="{B9385706-91FE-604A-B914-3FABA31AFAA8}" type="presParOf" srcId="{384C204F-8B61-284A-BE2D-8BC7B5E9B19E}" destId="{26AF45BC-A703-7345-BDFD-D30770AA40E1}" srcOrd="1" destOrd="0" presId="urn:microsoft.com/office/officeart/2005/8/layout/vList2"/>
    <dgm:cxn modelId="{2A0BEBA0-E162-D245-BC73-D5D3B4055A4D}" type="presParOf" srcId="{384C204F-8B61-284A-BE2D-8BC7B5E9B19E}" destId="{EC1227E9-DFB4-0C41-B3C6-03BF4C01441A}" srcOrd="2" destOrd="0" presId="urn:microsoft.com/office/officeart/2005/8/layout/vList2"/>
    <dgm:cxn modelId="{B9D720DD-0C1F-5449-8237-B53C6B0828C4}" type="presParOf" srcId="{384C204F-8B61-284A-BE2D-8BC7B5E9B19E}" destId="{BA89B95F-1704-8444-9E78-DD55640A8275}" srcOrd="3" destOrd="0" presId="urn:microsoft.com/office/officeart/2005/8/layout/vList2"/>
    <dgm:cxn modelId="{9639B4F3-41D0-4745-AC38-31CD60B7B526}" type="presParOf" srcId="{384C204F-8B61-284A-BE2D-8BC7B5E9B19E}" destId="{4D3A9CA6-3CB5-9D4B-AB25-4DD0AD7D02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E514D0-77D7-44E6-A9A9-94A67530F82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BA9BBF9-A4D8-4F1D-9B9D-E3F47441721E}">
      <dgm:prSet/>
      <dgm:spPr/>
      <dgm:t>
        <a:bodyPr/>
        <a:lstStyle/>
        <a:p>
          <a:r>
            <a:rPr lang="zh-CN"/>
            <a:t>对群体的受苦或者个人的受苦，我们不要像约伯的朋友说：</a:t>
          </a:r>
          <a:endParaRPr lang="en-US"/>
        </a:p>
      </dgm:t>
    </dgm:pt>
    <dgm:pt modelId="{0D3671CD-95C2-44E5-98F3-00F0DC311875}" type="parTrans" cxnId="{00CE4F11-CABD-4920-A3F0-F95CD2EBEBEC}">
      <dgm:prSet/>
      <dgm:spPr/>
      <dgm:t>
        <a:bodyPr/>
        <a:lstStyle/>
        <a:p>
          <a:endParaRPr lang="en-US"/>
        </a:p>
      </dgm:t>
    </dgm:pt>
    <dgm:pt modelId="{CE8FEBE1-882F-4099-88F3-B1968884B76B}" type="sibTrans" cxnId="{00CE4F11-CABD-4920-A3F0-F95CD2EBEBEC}">
      <dgm:prSet/>
      <dgm:spPr/>
      <dgm:t>
        <a:bodyPr/>
        <a:lstStyle/>
        <a:p>
          <a:endParaRPr lang="en-US"/>
        </a:p>
      </dgm:t>
    </dgm:pt>
    <dgm:pt modelId="{D45CD22C-EED8-49FE-9248-51C2966E58DF}">
      <dgm:prSet/>
      <dgm:spPr/>
      <dgm:t>
        <a:bodyPr/>
        <a:lstStyle/>
        <a:p>
          <a:r>
            <a:rPr lang="zh-CN"/>
            <a:t>“我知道为什么你（们）受苦了！”</a:t>
          </a:r>
          <a:endParaRPr lang="en-US"/>
        </a:p>
      </dgm:t>
    </dgm:pt>
    <dgm:pt modelId="{989F4CD0-E3DD-4F26-B7AA-B90DFAA597DB}" type="parTrans" cxnId="{65969782-C36D-4CFC-B4EE-12A9E9E67380}">
      <dgm:prSet/>
      <dgm:spPr/>
      <dgm:t>
        <a:bodyPr/>
        <a:lstStyle/>
        <a:p>
          <a:endParaRPr lang="en-US"/>
        </a:p>
      </dgm:t>
    </dgm:pt>
    <dgm:pt modelId="{1F6E0493-7F94-432C-AA2E-BD4C509A3CDE}" type="sibTrans" cxnId="{65969782-C36D-4CFC-B4EE-12A9E9E67380}">
      <dgm:prSet/>
      <dgm:spPr/>
      <dgm:t>
        <a:bodyPr/>
        <a:lstStyle/>
        <a:p>
          <a:endParaRPr lang="en-US"/>
        </a:p>
      </dgm:t>
    </dgm:pt>
    <dgm:pt modelId="{12880A2D-87D8-6845-94F3-706A34B04203}" type="pres">
      <dgm:prSet presAssocID="{30E514D0-77D7-44E6-A9A9-94A67530F820}" presName="linear" presStyleCnt="0">
        <dgm:presLayoutVars>
          <dgm:animLvl val="lvl"/>
          <dgm:resizeHandles val="exact"/>
        </dgm:presLayoutVars>
      </dgm:prSet>
      <dgm:spPr/>
    </dgm:pt>
    <dgm:pt modelId="{218570F4-275F-0443-A8FC-F448889AD43E}" type="pres">
      <dgm:prSet presAssocID="{2BA9BBF9-A4D8-4F1D-9B9D-E3F4744172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832DCD-0E48-4246-B5E0-D40099F0CD36}" type="pres">
      <dgm:prSet presAssocID="{CE8FEBE1-882F-4099-88F3-B1968884B76B}" presName="spacer" presStyleCnt="0"/>
      <dgm:spPr/>
    </dgm:pt>
    <dgm:pt modelId="{99133DB7-A2CB-614C-B914-94A09D4C5073}" type="pres">
      <dgm:prSet presAssocID="{D45CD22C-EED8-49FE-9248-51C2966E58D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0CE4F11-CABD-4920-A3F0-F95CD2EBEBEC}" srcId="{30E514D0-77D7-44E6-A9A9-94A67530F820}" destId="{2BA9BBF9-A4D8-4F1D-9B9D-E3F47441721E}" srcOrd="0" destOrd="0" parTransId="{0D3671CD-95C2-44E5-98F3-00F0DC311875}" sibTransId="{CE8FEBE1-882F-4099-88F3-B1968884B76B}"/>
    <dgm:cxn modelId="{89C39B63-1D40-C94A-8168-FF8815696B07}" type="presOf" srcId="{D45CD22C-EED8-49FE-9248-51C2966E58DF}" destId="{99133DB7-A2CB-614C-B914-94A09D4C5073}" srcOrd="0" destOrd="0" presId="urn:microsoft.com/office/officeart/2005/8/layout/vList2"/>
    <dgm:cxn modelId="{65969782-C36D-4CFC-B4EE-12A9E9E67380}" srcId="{30E514D0-77D7-44E6-A9A9-94A67530F820}" destId="{D45CD22C-EED8-49FE-9248-51C2966E58DF}" srcOrd="1" destOrd="0" parTransId="{989F4CD0-E3DD-4F26-B7AA-B90DFAA597DB}" sibTransId="{1F6E0493-7F94-432C-AA2E-BD4C509A3CDE}"/>
    <dgm:cxn modelId="{693F1CEB-08E2-BA4E-84DC-FF9D73BD998E}" type="presOf" srcId="{2BA9BBF9-A4D8-4F1D-9B9D-E3F47441721E}" destId="{218570F4-275F-0443-A8FC-F448889AD43E}" srcOrd="0" destOrd="0" presId="urn:microsoft.com/office/officeart/2005/8/layout/vList2"/>
    <dgm:cxn modelId="{A03123F5-306E-0B4F-BA64-8A4115085892}" type="presOf" srcId="{30E514D0-77D7-44E6-A9A9-94A67530F820}" destId="{12880A2D-87D8-6845-94F3-706A34B04203}" srcOrd="0" destOrd="0" presId="urn:microsoft.com/office/officeart/2005/8/layout/vList2"/>
    <dgm:cxn modelId="{095BDB85-6FF2-034F-AD98-E8E493CA0409}" type="presParOf" srcId="{12880A2D-87D8-6845-94F3-706A34B04203}" destId="{218570F4-275F-0443-A8FC-F448889AD43E}" srcOrd="0" destOrd="0" presId="urn:microsoft.com/office/officeart/2005/8/layout/vList2"/>
    <dgm:cxn modelId="{6C6799E4-7AC4-C84E-8794-5EC933E60777}" type="presParOf" srcId="{12880A2D-87D8-6845-94F3-706A34B04203}" destId="{71832DCD-0E48-4246-B5E0-D40099F0CD36}" srcOrd="1" destOrd="0" presId="urn:microsoft.com/office/officeart/2005/8/layout/vList2"/>
    <dgm:cxn modelId="{E38E3E28-82CA-FA4E-A449-798763FE66A8}" type="presParOf" srcId="{12880A2D-87D8-6845-94F3-706A34B04203}" destId="{99133DB7-A2CB-614C-B914-94A09D4C507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509F6A-A6AB-42C8-9FE5-3D73FEF0E72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63126D-D2F8-48AD-B8C7-A7716B91DCA1}">
      <dgm:prSet/>
      <dgm:spPr/>
      <dgm:t>
        <a:bodyPr/>
        <a:lstStyle/>
        <a:p>
          <a:r>
            <a:rPr lang="zh-CN"/>
            <a:t>以利法 （</a:t>
          </a:r>
          <a:r>
            <a:rPr lang="en-US"/>
            <a:t> 4:7-9</a:t>
          </a:r>
          <a:r>
            <a:rPr lang="zh-CN"/>
            <a:t> ）</a:t>
          </a:r>
          <a:endParaRPr lang="en-US"/>
        </a:p>
      </dgm:t>
    </dgm:pt>
    <dgm:pt modelId="{8FA01DC9-A93E-489C-9A99-3C1633D852D6}" type="parTrans" cxnId="{EBCA344F-5427-4729-9B08-E416EC5B4B3C}">
      <dgm:prSet/>
      <dgm:spPr/>
      <dgm:t>
        <a:bodyPr/>
        <a:lstStyle/>
        <a:p>
          <a:endParaRPr lang="en-US"/>
        </a:p>
      </dgm:t>
    </dgm:pt>
    <dgm:pt modelId="{C48B9003-E05A-4127-9311-5903129C83F9}" type="sibTrans" cxnId="{EBCA344F-5427-4729-9B08-E416EC5B4B3C}">
      <dgm:prSet/>
      <dgm:spPr/>
      <dgm:t>
        <a:bodyPr/>
        <a:lstStyle/>
        <a:p>
          <a:endParaRPr lang="en-US"/>
        </a:p>
      </dgm:t>
    </dgm:pt>
    <dgm:pt modelId="{3E4C3A4F-FE5B-44D7-AF57-CAD8843F189E}">
      <dgm:prSet/>
      <dgm:spPr/>
      <dgm:t>
        <a:bodyPr/>
        <a:lstStyle/>
        <a:p>
          <a:r>
            <a:rPr lang="zh-CN"/>
            <a:t>比勒达（</a:t>
          </a:r>
          <a:r>
            <a:rPr lang="en-US"/>
            <a:t>8:4-6</a:t>
          </a:r>
          <a:r>
            <a:rPr lang="zh-CN"/>
            <a:t>）</a:t>
          </a:r>
          <a:endParaRPr lang="en-US"/>
        </a:p>
      </dgm:t>
    </dgm:pt>
    <dgm:pt modelId="{4C3DAE2F-5930-4B17-AF4B-E3F6EA353ED3}" type="parTrans" cxnId="{4B028B92-38F7-4862-9841-F5268C4A5270}">
      <dgm:prSet/>
      <dgm:spPr/>
      <dgm:t>
        <a:bodyPr/>
        <a:lstStyle/>
        <a:p>
          <a:endParaRPr lang="en-US"/>
        </a:p>
      </dgm:t>
    </dgm:pt>
    <dgm:pt modelId="{1C511278-5A88-4E1B-8086-4A2314E1659D}" type="sibTrans" cxnId="{4B028B92-38F7-4862-9841-F5268C4A5270}">
      <dgm:prSet/>
      <dgm:spPr/>
      <dgm:t>
        <a:bodyPr/>
        <a:lstStyle/>
        <a:p>
          <a:endParaRPr lang="en-US"/>
        </a:p>
      </dgm:t>
    </dgm:pt>
    <dgm:pt modelId="{BD8EEBE9-1969-4FBB-B6BA-41B788A7F241}">
      <dgm:prSet/>
      <dgm:spPr/>
      <dgm:t>
        <a:bodyPr/>
        <a:lstStyle/>
        <a:p>
          <a:r>
            <a:rPr lang="zh-CN"/>
            <a:t>琐法 （</a:t>
          </a:r>
          <a:r>
            <a:rPr lang="en-US"/>
            <a:t>11:13-20</a:t>
          </a:r>
          <a:r>
            <a:rPr lang="zh-CN"/>
            <a:t>）</a:t>
          </a:r>
          <a:endParaRPr lang="en-US"/>
        </a:p>
      </dgm:t>
    </dgm:pt>
    <dgm:pt modelId="{A4E199C9-6320-4D45-A337-4AC80DD240AA}" type="parTrans" cxnId="{CEDB9412-7645-4343-AB43-956A12E09B4B}">
      <dgm:prSet/>
      <dgm:spPr/>
      <dgm:t>
        <a:bodyPr/>
        <a:lstStyle/>
        <a:p>
          <a:endParaRPr lang="en-US"/>
        </a:p>
      </dgm:t>
    </dgm:pt>
    <dgm:pt modelId="{95324464-3B51-4793-B865-67B10F33E9BC}" type="sibTrans" cxnId="{CEDB9412-7645-4343-AB43-956A12E09B4B}">
      <dgm:prSet/>
      <dgm:spPr/>
      <dgm:t>
        <a:bodyPr/>
        <a:lstStyle/>
        <a:p>
          <a:endParaRPr lang="en-US"/>
        </a:p>
      </dgm:t>
    </dgm:pt>
    <dgm:pt modelId="{2CE459C9-21B9-4B1E-8021-ECF263F74A44}">
      <dgm:prSet/>
      <dgm:spPr/>
      <dgm:t>
        <a:bodyPr/>
        <a:lstStyle/>
        <a:p>
          <a:r>
            <a:rPr lang="zh-CN" dirty="0"/>
            <a:t>应用的建议</a:t>
          </a:r>
          <a:endParaRPr lang="en-US" dirty="0"/>
        </a:p>
      </dgm:t>
    </dgm:pt>
    <dgm:pt modelId="{69AD42A2-4F39-43CC-93DC-81D0E100A583}" type="parTrans" cxnId="{1C63EC2B-9E8E-4BE9-81CE-2DD174573D6D}">
      <dgm:prSet/>
      <dgm:spPr/>
      <dgm:t>
        <a:bodyPr/>
        <a:lstStyle/>
        <a:p>
          <a:endParaRPr lang="en-US"/>
        </a:p>
      </dgm:t>
    </dgm:pt>
    <dgm:pt modelId="{EDAF082A-DAD1-4BA7-8F61-6B0EBED189A9}" type="sibTrans" cxnId="{1C63EC2B-9E8E-4BE9-81CE-2DD174573D6D}">
      <dgm:prSet/>
      <dgm:spPr/>
      <dgm:t>
        <a:bodyPr/>
        <a:lstStyle/>
        <a:p>
          <a:endParaRPr lang="en-US"/>
        </a:p>
      </dgm:t>
    </dgm:pt>
    <dgm:pt modelId="{681DB0A8-DB68-D84B-AB62-A10231BC5B0B}" type="pres">
      <dgm:prSet presAssocID="{33509F6A-A6AB-42C8-9FE5-3D73FEF0E72C}" presName="outerComposite" presStyleCnt="0">
        <dgm:presLayoutVars>
          <dgm:chMax val="5"/>
          <dgm:dir/>
          <dgm:resizeHandles val="exact"/>
        </dgm:presLayoutVars>
      </dgm:prSet>
      <dgm:spPr/>
    </dgm:pt>
    <dgm:pt modelId="{2B83A492-72FB-B645-9ECF-B8152B2D66D6}" type="pres">
      <dgm:prSet presAssocID="{33509F6A-A6AB-42C8-9FE5-3D73FEF0E72C}" presName="dummyMaxCanvas" presStyleCnt="0">
        <dgm:presLayoutVars/>
      </dgm:prSet>
      <dgm:spPr/>
    </dgm:pt>
    <dgm:pt modelId="{DD424A9B-D5F7-F749-BF50-43C47289C44E}" type="pres">
      <dgm:prSet presAssocID="{33509F6A-A6AB-42C8-9FE5-3D73FEF0E72C}" presName="FourNodes_1" presStyleLbl="node1" presStyleIdx="0" presStyleCnt="4">
        <dgm:presLayoutVars>
          <dgm:bulletEnabled val="1"/>
        </dgm:presLayoutVars>
      </dgm:prSet>
      <dgm:spPr/>
    </dgm:pt>
    <dgm:pt modelId="{D666CD53-67CD-CF42-B814-2082BDDC64A3}" type="pres">
      <dgm:prSet presAssocID="{33509F6A-A6AB-42C8-9FE5-3D73FEF0E72C}" presName="FourNodes_2" presStyleLbl="node1" presStyleIdx="1" presStyleCnt="4">
        <dgm:presLayoutVars>
          <dgm:bulletEnabled val="1"/>
        </dgm:presLayoutVars>
      </dgm:prSet>
      <dgm:spPr/>
    </dgm:pt>
    <dgm:pt modelId="{DFE1420B-9B0D-E04C-B76F-E7457FB09E86}" type="pres">
      <dgm:prSet presAssocID="{33509F6A-A6AB-42C8-9FE5-3D73FEF0E72C}" presName="FourNodes_3" presStyleLbl="node1" presStyleIdx="2" presStyleCnt="4">
        <dgm:presLayoutVars>
          <dgm:bulletEnabled val="1"/>
        </dgm:presLayoutVars>
      </dgm:prSet>
      <dgm:spPr/>
    </dgm:pt>
    <dgm:pt modelId="{CC83B0FB-0CC8-6940-B748-2A913DA1C5B1}" type="pres">
      <dgm:prSet presAssocID="{33509F6A-A6AB-42C8-9FE5-3D73FEF0E72C}" presName="FourNodes_4" presStyleLbl="node1" presStyleIdx="3" presStyleCnt="4">
        <dgm:presLayoutVars>
          <dgm:bulletEnabled val="1"/>
        </dgm:presLayoutVars>
      </dgm:prSet>
      <dgm:spPr/>
    </dgm:pt>
    <dgm:pt modelId="{4979C963-95A2-914C-A5CF-2D4322A15C42}" type="pres">
      <dgm:prSet presAssocID="{33509F6A-A6AB-42C8-9FE5-3D73FEF0E72C}" presName="FourConn_1-2" presStyleLbl="fgAccFollowNode1" presStyleIdx="0" presStyleCnt="3">
        <dgm:presLayoutVars>
          <dgm:bulletEnabled val="1"/>
        </dgm:presLayoutVars>
      </dgm:prSet>
      <dgm:spPr/>
    </dgm:pt>
    <dgm:pt modelId="{1C2CE541-C4E8-3D4F-90C3-BCA650F03215}" type="pres">
      <dgm:prSet presAssocID="{33509F6A-A6AB-42C8-9FE5-3D73FEF0E72C}" presName="FourConn_2-3" presStyleLbl="fgAccFollowNode1" presStyleIdx="1" presStyleCnt="3">
        <dgm:presLayoutVars>
          <dgm:bulletEnabled val="1"/>
        </dgm:presLayoutVars>
      </dgm:prSet>
      <dgm:spPr/>
    </dgm:pt>
    <dgm:pt modelId="{712BD00D-47B4-3442-B0BF-3C0403EF0EFA}" type="pres">
      <dgm:prSet presAssocID="{33509F6A-A6AB-42C8-9FE5-3D73FEF0E72C}" presName="FourConn_3-4" presStyleLbl="fgAccFollowNode1" presStyleIdx="2" presStyleCnt="3">
        <dgm:presLayoutVars>
          <dgm:bulletEnabled val="1"/>
        </dgm:presLayoutVars>
      </dgm:prSet>
      <dgm:spPr/>
    </dgm:pt>
    <dgm:pt modelId="{4F8F2000-C9A2-B04B-87B7-9D1AB1FC5AB8}" type="pres">
      <dgm:prSet presAssocID="{33509F6A-A6AB-42C8-9FE5-3D73FEF0E72C}" presName="FourNodes_1_text" presStyleLbl="node1" presStyleIdx="3" presStyleCnt="4">
        <dgm:presLayoutVars>
          <dgm:bulletEnabled val="1"/>
        </dgm:presLayoutVars>
      </dgm:prSet>
      <dgm:spPr/>
    </dgm:pt>
    <dgm:pt modelId="{797EE287-65C3-7044-9B49-37C666E5F1AD}" type="pres">
      <dgm:prSet presAssocID="{33509F6A-A6AB-42C8-9FE5-3D73FEF0E72C}" presName="FourNodes_2_text" presStyleLbl="node1" presStyleIdx="3" presStyleCnt="4">
        <dgm:presLayoutVars>
          <dgm:bulletEnabled val="1"/>
        </dgm:presLayoutVars>
      </dgm:prSet>
      <dgm:spPr/>
    </dgm:pt>
    <dgm:pt modelId="{92B22019-30E6-CC47-848A-7E541849BBED}" type="pres">
      <dgm:prSet presAssocID="{33509F6A-A6AB-42C8-9FE5-3D73FEF0E72C}" presName="FourNodes_3_text" presStyleLbl="node1" presStyleIdx="3" presStyleCnt="4">
        <dgm:presLayoutVars>
          <dgm:bulletEnabled val="1"/>
        </dgm:presLayoutVars>
      </dgm:prSet>
      <dgm:spPr/>
    </dgm:pt>
    <dgm:pt modelId="{A97F267D-4349-D144-970E-F40A053022D9}" type="pres">
      <dgm:prSet presAssocID="{33509F6A-A6AB-42C8-9FE5-3D73FEF0E72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EDB9412-7645-4343-AB43-956A12E09B4B}" srcId="{33509F6A-A6AB-42C8-9FE5-3D73FEF0E72C}" destId="{BD8EEBE9-1969-4FBB-B6BA-41B788A7F241}" srcOrd="2" destOrd="0" parTransId="{A4E199C9-6320-4D45-A337-4AC80DD240AA}" sibTransId="{95324464-3B51-4793-B865-67B10F33E9BC}"/>
    <dgm:cxn modelId="{1C63EC2B-9E8E-4BE9-81CE-2DD174573D6D}" srcId="{33509F6A-A6AB-42C8-9FE5-3D73FEF0E72C}" destId="{2CE459C9-21B9-4B1E-8021-ECF263F74A44}" srcOrd="3" destOrd="0" parTransId="{69AD42A2-4F39-43CC-93DC-81D0E100A583}" sibTransId="{EDAF082A-DAD1-4BA7-8F61-6B0EBED189A9}"/>
    <dgm:cxn modelId="{4C082B2F-DFFC-BF4B-BE5E-C4C39FE24D95}" type="presOf" srcId="{C663126D-D2F8-48AD-B8C7-A7716B91DCA1}" destId="{4F8F2000-C9A2-B04B-87B7-9D1AB1FC5AB8}" srcOrd="1" destOrd="0" presId="urn:microsoft.com/office/officeart/2005/8/layout/vProcess5"/>
    <dgm:cxn modelId="{17F1463B-28E7-2E41-80BD-09AD682BD441}" type="presOf" srcId="{C48B9003-E05A-4127-9311-5903129C83F9}" destId="{4979C963-95A2-914C-A5CF-2D4322A15C42}" srcOrd="0" destOrd="0" presId="urn:microsoft.com/office/officeart/2005/8/layout/vProcess5"/>
    <dgm:cxn modelId="{EBCA344F-5427-4729-9B08-E416EC5B4B3C}" srcId="{33509F6A-A6AB-42C8-9FE5-3D73FEF0E72C}" destId="{C663126D-D2F8-48AD-B8C7-A7716B91DCA1}" srcOrd="0" destOrd="0" parTransId="{8FA01DC9-A93E-489C-9A99-3C1633D852D6}" sibTransId="{C48B9003-E05A-4127-9311-5903129C83F9}"/>
    <dgm:cxn modelId="{08E6325A-515F-E946-8E25-973664301BB3}" type="presOf" srcId="{3E4C3A4F-FE5B-44D7-AF57-CAD8843F189E}" destId="{797EE287-65C3-7044-9B49-37C666E5F1AD}" srcOrd="1" destOrd="0" presId="urn:microsoft.com/office/officeart/2005/8/layout/vProcess5"/>
    <dgm:cxn modelId="{61805D7A-7BB9-D945-8350-7060E2668A16}" type="presOf" srcId="{BD8EEBE9-1969-4FBB-B6BA-41B788A7F241}" destId="{DFE1420B-9B0D-E04C-B76F-E7457FB09E86}" srcOrd="0" destOrd="0" presId="urn:microsoft.com/office/officeart/2005/8/layout/vProcess5"/>
    <dgm:cxn modelId="{4B028B92-38F7-4862-9841-F5268C4A5270}" srcId="{33509F6A-A6AB-42C8-9FE5-3D73FEF0E72C}" destId="{3E4C3A4F-FE5B-44D7-AF57-CAD8843F189E}" srcOrd="1" destOrd="0" parTransId="{4C3DAE2F-5930-4B17-AF4B-E3F6EA353ED3}" sibTransId="{1C511278-5A88-4E1B-8086-4A2314E1659D}"/>
    <dgm:cxn modelId="{5F8F3296-FB91-C647-929D-E042CF6F3C43}" type="presOf" srcId="{3E4C3A4F-FE5B-44D7-AF57-CAD8843F189E}" destId="{D666CD53-67CD-CF42-B814-2082BDDC64A3}" srcOrd="0" destOrd="0" presId="urn:microsoft.com/office/officeart/2005/8/layout/vProcess5"/>
    <dgm:cxn modelId="{CCAD3798-D334-BB4F-988A-B048A1AF07F3}" type="presOf" srcId="{BD8EEBE9-1969-4FBB-B6BA-41B788A7F241}" destId="{92B22019-30E6-CC47-848A-7E541849BBED}" srcOrd="1" destOrd="0" presId="urn:microsoft.com/office/officeart/2005/8/layout/vProcess5"/>
    <dgm:cxn modelId="{B5358F9B-563E-6541-B15E-0E9CD7596B06}" type="presOf" srcId="{95324464-3B51-4793-B865-67B10F33E9BC}" destId="{712BD00D-47B4-3442-B0BF-3C0403EF0EFA}" srcOrd="0" destOrd="0" presId="urn:microsoft.com/office/officeart/2005/8/layout/vProcess5"/>
    <dgm:cxn modelId="{6641B1AC-5B42-1D4C-A64A-67371D8696C2}" type="presOf" srcId="{2CE459C9-21B9-4B1E-8021-ECF263F74A44}" destId="{CC83B0FB-0CC8-6940-B748-2A913DA1C5B1}" srcOrd="0" destOrd="0" presId="urn:microsoft.com/office/officeart/2005/8/layout/vProcess5"/>
    <dgm:cxn modelId="{13FB33DB-F519-B448-8A9A-8AD5DA39EFCA}" type="presOf" srcId="{33509F6A-A6AB-42C8-9FE5-3D73FEF0E72C}" destId="{681DB0A8-DB68-D84B-AB62-A10231BC5B0B}" srcOrd="0" destOrd="0" presId="urn:microsoft.com/office/officeart/2005/8/layout/vProcess5"/>
    <dgm:cxn modelId="{1AE31DDD-67F6-1E4E-98A6-E2A3DBC9D080}" type="presOf" srcId="{1C511278-5A88-4E1B-8086-4A2314E1659D}" destId="{1C2CE541-C4E8-3D4F-90C3-BCA650F03215}" srcOrd="0" destOrd="0" presId="urn:microsoft.com/office/officeart/2005/8/layout/vProcess5"/>
    <dgm:cxn modelId="{70BCE5E3-C5A4-DE4B-A15C-D0A58B5D0B6C}" type="presOf" srcId="{C663126D-D2F8-48AD-B8C7-A7716B91DCA1}" destId="{DD424A9B-D5F7-F749-BF50-43C47289C44E}" srcOrd="0" destOrd="0" presId="urn:microsoft.com/office/officeart/2005/8/layout/vProcess5"/>
    <dgm:cxn modelId="{2C0201F8-B773-344D-84DD-C4B223A63EBA}" type="presOf" srcId="{2CE459C9-21B9-4B1E-8021-ECF263F74A44}" destId="{A97F267D-4349-D144-970E-F40A053022D9}" srcOrd="1" destOrd="0" presId="urn:microsoft.com/office/officeart/2005/8/layout/vProcess5"/>
    <dgm:cxn modelId="{B279F0A9-4A44-4646-91D3-CBF7DFC4199F}" type="presParOf" srcId="{681DB0A8-DB68-D84B-AB62-A10231BC5B0B}" destId="{2B83A492-72FB-B645-9ECF-B8152B2D66D6}" srcOrd="0" destOrd="0" presId="urn:microsoft.com/office/officeart/2005/8/layout/vProcess5"/>
    <dgm:cxn modelId="{CD4708A4-8402-F540-B86F-B128147E6684}" type="presParOf" srcId="{681DB0A8-DB68-D84B-AB62-A10231BC5B0B}" destId="{DD424A9B-D5F7-F749-BF50-43C47289C44E}" srcOrd="1" destOrd="0" presId="urn:microsoft.com/office/officeart/2005/8/layout/vProcess5"/>
    <dgm:cxn modelId="{92714A41-9DA4-FE4C-B0EE-554E3FEDCB5E}" type="presParOf" srcId="{681DB0A8-DB68-D84B-AB62-A10231BC5B0B}" destId="{D666CD53-67CD-CF42-B814-2082BDDC64A3}" srcOrd="2" destOrd="0" presId="urn:microsoft.com/office/officeart/2005/8/layout/vProcess5"/>
    <dgm:cxn modelId="{3586D8FB-D0F2-2B42-A9A9-6348567F9ED6}" type="presParOf" srcId="{681DB0A8-DB68-D84B-AB62-A10231BC5B0B}" destId="{DFE1420B-9B0D-E04C-B76F-E7457FB09E86}" srcOrd="3" destOrd="0" presId="urn:microsoft.com/office/officeart/2005/8/layout/vProcess5"/>
    <dgm:cxn modelId="{4F92CD04-4AB4-1848-A5B9-806AD0FF1809}" type="presParOf" srcId="{681DB0A8-DB68-D84B-AB62-A10231BC5B0B}" destId="{CC83B0FB-0CC8-6940-B748-2A913DA1C5B1}" srcOrd="4" destOrd="0" presId="urn:microsoft.com/office/officeart/2005/8/layout/vProcess5"/>
    <dgm:cxn modelId="{9A07BCBC-DD78-5848-B4FB-A7550A2F5F0D}" type="presParOf" srcId="{681DB0A8-DB68-D84B-AB62-A10231BC5B0B}" destId="{4979C963-95A2-914C-A5CF-2D4322A15C42}" srcOrd="5" destOrd="0" presId="urn:microsoft.com/office/officeart/2005/8/layout/vProcess5"/>
    <dgm:cxn modelId="{132E188C-3ED6-2C4D-8261-27DBCA4F09B5}" type="presParOf" srcId="{681DB0A8-DB68-D84B-AB62-A10231BC5B0B}" destId="{1C2CE541-C4E8-3D4F-90C3-BCA650F03215}" srcOrd="6" destOrd="0" presId="urn:microsoft.com/office/officeart/2005/8/layout/vProcess5"/>
    <dgm:cxn modelId="{4F3F1214-2B70-DF49-804B-96CE276CB230}" type="presParOf" srcId="{681DB0A8-DB68-D84B-AB62-A10231BC5B0B}" destId="{712BD00D-47B4-3442-B0BF-3C0403EF0EFA}" srcOrd="7" destOrd="0" presId="urn:microsoft.com/office/officeart/2005/8/layout/vProcess5"/>
    <dgm:cxn modelId="{77E1A30F-9170-FB42-953D-851698B0D1C9}" type="presParOf" srcId="{681DB0A8-DB68-D84B-AB62-A10231BC5B0B}" destId="{4F8F2000-C9A2-B04B-87B7-9D1AB1FC5AB8}" srcOrd="8" destOrd="0" presId="urn:microsoft.com/office/officeart/2005/8/layout/vProcess5"/>
    <dgm:cxn modelId="{B6371295-0E59-9B48-A17B-A8D3E52947DA}" type="presParOf" srcId="{681DB0A8-DB68-D84B-AB62-A10231BC5B0B}" destId="{797EE287-65C3-7044-9B49-37C666E5F1AD}" srcOrd="9" destOrd="0" presId="urn:microsoft.com/office/officeart/2005/8/layout/vProcess5"/>
    <dgm:cxn modelId="{3F30BA07-9A3A-0247-9481-FD224D82A0B8}" type="presParOf" srcId="{681DB0A8-DB68-D84B-AB62-A10231BC5B0B}" destId="{92B22019-30E6-CC47-848A-7E541849BBED}" srcOrd="10" destOrd="0" presId="urn:microsoft.com/office/officeart/2005/8/layout/vProcess5"/>
    <dgm:cxn modelId="{24481341-7F3E-304C-ADA8-5FB19D883820}" type="presParOf" srcId="{681DB0A8-DB68-D84B-AB62-A10231BC5B0B}" destId="{A97F267D-4349-D144-970E-F40A053022D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2CC2D-1DEF-B842-883F-6BFBAAC9F790}">
      <dsp:nvSpPr>
        <dsp:cNvPr id="0" name=""/>
        <dsp:cNvSpPr/>
      </dsp:nvSpPr>
      <dsp:spPr>
        <a:xfrm>
          <a:off x="0" y="12023"/>
          <a:ext cx="6263640" cy="2676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400" kern="1200"/>
            <a:t>不可吃且可憎的是 。。。（利未记 </a:t>
          </a:r>
          <a:r>
            <a:rPr lang="en-US" sz="4400" kern="1200"/>
            <a:t>11</a:t>
          </a:r>
          <a:r>
            <a:rPr lang="zh-CN" sz="4400" kern="1200"/>
            <a:t>：</a:t>
          </a:r>
          <a:r>
            <a:rPr lang="en-US" sz="4400" kern="1200"/>
            <a:t>19</a:t>
          </a:r>
          <a:r>
            <a:rPr lang="zh-CN" sz="4400" kern="1200"/>
            <a:t>）</a:t>
          </a:r>
          <a:endParaRPr lang="en-US" sz="4400" kern="1200"/>
        </a:p>
      </dsp:txBody>
      <dsp:txXfrm>
        <a:off x="130678" y="142701"/>
        <a:ext cx="6002284" cy="2415604"/>
      </dsp:txXfrm>
    </dsp:sp>
    <dsp:sp modelId="{66DCA0E4-9BB4-3D41-9A0B-B6AC107B6E01}">
      <dsp:nvSpPr>
        <dsp:cNvPr id="0" name=""/>
        <dsp:cNvSpPr/>
      </dsp:nvSpPr>
      <dsp:spPr>
        <a:xfrm>
          <a:off x="0" y="2815704"/>
          <a:ext cx="6263640" cy="2676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400" kern="1200"/>
            <a:t>不可吃的是。。。（申命记 </a:t>
          </a:r>
          <a:r>
            <a:rPr lang="en-US" sz="4400" kern="1200"/>
            <a:t>14</a:t>
          </a:r>
          <a:r>
            <a:rPr lang="zh-CN" sz="4400" kern="1200"/>
            <a:t>：</a:t>
          </a:r>
          <a:r>
            <a:rPr lang="en-US" sz="4400" kern="1200"/>
            <a:t>18</a:t>
          </a:r>
          <a:r>
            <a:rPr lang="zh-CN" sz="4400" b="1" kern="1200" baseline="30000"/>
            <a:t> </a:t>
          </a:r>
          <a:r>
            <a:rPr lang="zh-CN" sz="4400" kern="1200"/>
            <a:t> ）</a:t>
          </a:r>
          <a:endParaRPr lang="en-US" sz="4400" kern="1200"/>
        </a:p>
      </dsp:txBody>
      <dsp:txXfrm>
        <a:off x="130678" y="2946382"/>
        <a:ext cx="6002284" cy="24156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2FB2E-D7B9-394E-B6F5-5695F30CEC7F}">
      <dsp:nvSpPr>
        <dsp:cNvPr id="0" name=""/>
        <dsp:cNvSpPr/>
      </dsp:nvSpPr>
      <dsp:spPr>
        <a:xfrm>
          <a:off x="0" y="39743"/>
          <a:ext cx="6263640" cy="1731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9</a:t>
          </a:r>
          <a:r>
            <a:rPr lang="zh-CN" sz="4000" kern="1200"/>
            <a:t> 神一嘘气，他们就灭亡；　神一发怒，他们就消失。</a:t>
          </a:r>
          <a:r>
            <a:rPr lang="en-GB" sz="4000" kern="1200"/>
            <a:t> </a:t>
          </a:r>
          <a:endParaRPr lang="en-US" sz="4000" kern="1200"/>
        </a:p>
      </dsp:txBody>
      <dsp:txXfrm>
        <a:off x="84530" y="124273"/>
        <a:ext cx="6094580" cy="1562540"/>
      </dsp:txXfrm>
    </dsp:sp>
    <dsp:sp modelId="{5D7C8616-F9F3-3345-B97C-4750B88D028C}">
      <dsp:nvSpPr>
        <dsp:cNvPr id="0" name=""/>
        <dsp:cNvSpPr/>
      </dsp:nvSpPr>
      <dsp:spPr>
        <a:xfrm>
          <a:off x="0" y="1886543"/>
          <a:ext cx="6263640" cy="17316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kern="1200"/>
            <a:t>为什么自然界正在向我们传达一个讯息？</a:t>
          </a:r>
          <a:endParaRPr lang="en-US" sz="4000" kern="1200"/>
        </a:p>
      </dsp:txBody>
      <dsp:txXfrm>
        <a:off x="84530" y="1971073"/>
        <a:ext cx="6094580" cy="1562540"/>
      </dsp:txXfrm>
    </dsp:sp>
    <dsp:sp modelId="{839A1E91-B79D-1346-A73B-80027737CAB5}">
      <dsp:nvSpPr>
        <dsp:cNvPr id="0" name=""/>
        <dsp:cNvSpPr/>
      </dsp:nvSpPr>
      <dsp:spPr>
        <a:xfrm>
          <a:off x="0" y="3733344"/>
          <a:ext cx="6263640" cy="1731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kern="1200"/>
            <a:t>过去一年多，有很多不同的想法！</a:t>
          </a:r>
          <a:endParaRPr lang="en-US" sz="4000" kern="1200"/>
        </a:p>
      </dsp:txBody>
      <dsp:txXfrm>
        <a:off x="84530" y="3817874"/>
        <a:ext cx="6094580" cy="15625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13BB2-D15F-4041-8AA7-372ACFF8DDFE}">
      <dsp:nvSpPr>
        <dsp:cNvPr id="0" name=""/>
        <dsp:cNvSpPr/>
      </dsp:nvSpPr>
      <dsp:spPr>
        <a:xfrm>
          <a:off x="0" y="281025"/>
          <a:ext cx="6269038" cy="9213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/>
            <a:t>约伯朋友的逻辑：</a:t>
          </a:r>
          <a:endParaRPr lang="en-US" sz="3500" kern="1200"/>
        </a:p>
      </dsp:txBody>
      <dsp:txXfrm>
        <a:off x="44978" y="326003"/>
        <a:ext cx="6179082" cy="831418"/>
      </dsp:txXfrm>
    </dsp:sp>
    <dsp:sp modelId="{5B3AC3D2-3EFB-824A-AC55-90392441E9C4}">
      <dsp:nvSpPr>
        <dsp:cNvPr id="0" name=""/>
        <dsp:cNvSpPr/>
      </dsp:nvSpPr>
      <dsp:spPr>
        <a:xfrm>
          <a:off x="0" y="1303200"/>
          <a:ext cx="6269038" cy="92137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1.</a:t>
          </a:r>
          <a:r>
            <a:rPr lang="zh-CN" sz="3500" kern="1200"/>
            <a:t> 神会让犯罪者灭亡消失</a:t>
          </a:r>
          <a:endParaRPr lang="en-US" sz="3500" kern="1200"/>
        </a:p>
      </dsp:txBody>
      <dsp:txXfrm>
        <a:off x="44978" y="1348178"/>
        <a:ext cx="6179082" cy="831418"/>
      </dsp:txXfrm>
    </dsp:sp>
    <dsp:sp modelId="{BC84EB5D-B7B7-664C-97E4-44DACDBC0A88}">
      <dsp:nvSpPr>
        <dsp:cNvPr id="0" name=""/>
        <dsp:cNvSpPr/>
      </dsp:nvSpPr>
      <dsp:spPr>
        <a:xfrm>
          <a:off x="0" y="2325375"/>
          <a:ext cx="6269038" cy="92137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2.</a:t>
          </a:r>
          <a:r>
            <a:rPr lang="zh-CN" sz="3500" kern="1200"/>
            <a:t> 你就是被灭亡而消失的那</a:t>
          </a:r>
          <a:r>
            <a:rPr lang="zh-HK" sz="3500" kern="1200"/>
            <a:t>位</a:t>
          </a:r>
          <a:endParaRPr lang="en-US" sz="3500" kern="1200"/>
        </a:p>
      </dsp:txBody>
      <dsp:txXfrm>
        <a:off x="44978" y="2370353"/>
        <a:ext cx="6179082" cy="831418"/>
      </dsp:txXfrm>
    </dsp:sp>
    <dsp:sp modelId="{BFDD3EA5-107B-3642-9DCB-71CFA01679FD}">
      <dsp:nvSpPr>
        <dsp:cNvPr id="0" name=""/>
        <dsp:cNvSpPr/>
      </dsp:nvSpPr>
      <dsp:spPr>
        <a:xfrm>
          <a:off x="0" y="3347550"/>
          <a:ext cx="6269038" cy="92137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3.</a:t>
          </a:r>
          <a:r>
            <a:rPr lang="zh-CN" sz="3500" kern="1200"/>
            <a:t> 所以你是什么样的人？</a:t>
          </a:r>
          <a:endParaRPr lang="en-US" sz="3500" kern="1200"/>
        </a:p>
      </dsp:txBody>
      <dsp:txXfrm>
        <a:off x="44978" y="3392528"/>
        <a:ext cx="6179082" cy="831418"/>
      </dsp:txXfrm>
    </dsp:sp>
    <dsp:sp modelId="{7326B7A8-F6E7-5142-AF5A-885EE02FCA70}">
      <dsp:nvSpPr>
        <dsp:cNvPr id="0" name=""/>
        <dsp:cNvSpPr/>
      </dsp:nvSpPr>
      <dsp:spPr>
        <a:xfrm>
          <a:off x="0" y="4369724"/>
          <a:ext cx="6269038" cy="92137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4 .</a:t>
          </a:r>
          <a:r>
            <a:rPr lang="zh-CN" sz="3500" kern="1200"/>
            <a:t> 你应该悔改</a:t>
          </a:r>
          <a:endParaRPr lang="en-US" sz="3500" kern="1200"/>
        </a:p>
      </dsp:txBody>
      <dsp:txXfrm>
        <a:off x="44978" y="4414702"/>
        <a:ext cx="6179082" cy="8314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5AC5C-EE3B-2A46-9C6B-5A57EF57067E}">
      <dsp:nvSpPr>
        <dsp:cNvPr id="0" name=""/>
        <dsp:cNvSpPr/>
      </dsp:nvSpPr>
      <dsp:spPr>
        <a:xfrm>
          <a:off x="0" y="280080"/>
          <a:ext cx="6664325" cy="21212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900" kern="1200" dirty="0"/>
            <a:t>约伯朋友没有说出来的逻辑：</a:t>
          </a:r>
          <a:endParaRPr lang="en-US" sz="4900" kern="1200" dirty="0"/>
        </a:p>
      </dsp:txBody>
      <dsp:txXfrm>
        <a:off x="103549" y="383629"/>
        <a:ext cx="6457227" cy="1914112"/>
      </dsp:txXfrm>
    </dsp:sp>
    <dsp:sp modelId="{561FCA3E-B688-8946-962B-3F93162F4614}">
      <dsp:nvSpPr>
        <dsp:cNvPr id="0" name=""/>
        <dsp:cNvSpPr/>
      </dsp:nvSpPr>
      <dsp:spPr>
        <a:xfrm>
          <a:off x="0" y="2401290"/>
          <a:ext cx="6664325" cy="2890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592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3800" kern="1200" dirty="0"/>
            <a:t>神会祝福祂喜爱和喜悦的人</a:t>
          </a:r>
          <a:endParaRPr lang="en-US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3800" kern="1200"/>
            <a:t>我们乃是被祝福的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3800" kern="1200"/>
            <a:t>所以我们是什么样的人？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3800" kern="1200"/>
            <a:t>像我们谦卑的人学习吧！</a:t>
          </a:r>
          <a:endParaRPr lang="en-US" sz="3800" kern="1200"/>
        </a:p>
      </dsp:txBody>
      <dsp:txXfrm>
        <a:off x="0" y="2401290"/>
        <a:ext cx="6664325" cy="28907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E8218-AED5-C946-8B8A-D71CFF8345D1}">
      <dsp:nvSpPr>
        <dsp:cNvPr id="0" name=""/>
        <dsp:cNvSpPr/>
      </dsp:nvSpPr>
      <dsp:spPr>
        <a:xfrm>
          <a:off x="0" y="3363072"/>
          <a:ext cx="6269038" cy="2206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kern="1200"/>
            <a:t>耶和华说：“</a:t>
          </a:r>
          <a:r>
            <a:rPr lang="zh-CN" sz="3000" u="sng" kern="1200"/>
            <a:t>我的怒气向你和你两个朋友发作</a:t>
          </a:r>
          <a:r>
            <a:rPr lang="zh-CN" sz="3000" kern="1200"/>
            <a:t>，因为你们议论我，不如我的仆人约伯说的正确”（</a:t>
          </a:r>
          <a:r>
            <a:rPr lang="en-US" sz="3000" kern="1200"/>
            <a:t>42:7</a:t>
          </a:r>
          <a:r>
            <a:rPr lang="zh-CN" sz="3000" kern="1200"/>
            <a:t>）</a:t>
          </a:r>
          <a:endParaRPr lang="en-US" sz="3000" kern="1200"/>
        </a:p>
      </dsp:txBody>
      <dsp:txXfrm>
        <a:off x="0" y="3363072"/>
        <a:ext cx="6269038" cy="2206539"/>
      </dsp:txXfrm>
    </dsp:sp>
    <dsp:sp modelId="{84F67A75-1386-CF4A-8C02-BC0C771B5E47}">
      <dsp:nvSpPr>
        <dsp:cNvPr id="0" name=""/>
        <dsp:cNvSpPr/>
      </dsp:nvSpPr>
      <dsp:spPr>
        <a:xfrm rot="10800000">
          <a:off x="0" y="2512"/>
          <a:ext cx="6269038" cy="3393658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kern="1200"/>
            <a:t>以利法说： “无辜的人有谁灭亡？正直的人何处被剪除？ ”（</a:t>
          </a:r>
          <a:r>
            <a:rPr lang="en-US" sz="3000" kern="1200"/>
            <a:t>4:7</a:t>
          </a:r>
          <a:r>
            <a:rPr lang="zh-CN" sz="3000" kern="1200"/>
            <a:t>）</a:t>
          </a:r>
          <a:endParaRPr lang="en-US" sz="3000" kern="1200"/>
        </a:p>
      </dsp:txBody>
      <dsp:txXfrm rot="10800000">
        <a:off x="0" y="2512"/>
        <a:ext cx="6269038" cy="22050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0980D-FCA0-E14B-A91C-BFBB86F88416}">
      <dsp:nvSpPr>
        <dsp:cNvPr id="0" name=""/>
        <dsp:cNvSpPr/>
      </dsp:nvSpPr>
      <dsp:spPr>
        <a:xfrm>
          <a:off x="0" y="202"/>
          <a:ext cx="6269038" cy="13022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新冠病毒</a:t>
          </a:r>
          <a:r>
            <a:rPr lang="zh-CN" sz="4200" kern="1200"/>
            <a:t>： 自食其果？</a:t>
          </a:r>
          <a:endParaRPr lang="en-US" sz="4200" kern="1200"/>
        </a:p>
      </dsp:txBody>
      <dsp:txXfrm>
        <a:off x="63569" y="63771"/>
        <a:ext cx="6141900" cy="1175072"/>
      </dsp:txXfrm>
    </dsp:sp>
    <dsp:sp modelId="{A1568A56-5E23-B545-A57F-8E7CE8CD4DC5}">
      <dsp:nvSpPr>
        <dsp:cNvPr id="0" name=""/>
        <dsp:cNvSpPr/>
      </dsp:nvSpPr>
      <dsp:spPr>
        <a:xfrm>
          <a:off x="0" y="1423372"/>
          <a:ext cx="6269038" cy="130221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200" kern="1200"/>
            <a:t>不食其果</a:t>
          </a:r>
          <a:endParaRPr lang="en-US" sz="4200" kern="1200"/>
        </a:p>
      </dsp:txBody>
      <dsp:txXfrm>
        <a:off x="63569" y="1486941"/>
        <a:ext cx="6141900" cy="1175072"/>
      </dsp:txXfrm>
    </dsp:sp>
    <dsp:sp modelId="{962239E8-9232-3447-BB2C-EF302F0A5902}">
      <dsp:nvSpPr>
        <dsp:cNvPr id="0" name=""/>
        <dsp:cNvSpPr/>
      </dsp:nvSpPr>
      <dsp:spPr>
        <a:xfrm>
          <a:off x="0" y="2846542"/>
          <a:ext cx="6269038" cy="130221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200" kern="1200"/>
            <a:t>不劳而获</a:t>
          </a:r>
          <a:endParaRPr lang="en-US" sz="4200" kern="1200"/>
        </a:p>
      </dsp:txBody>
      <dsp:txXfrm>
        <a:off x="63569" y="2910111"/>
        <a:ext cx="6141900" cy="1175072"/>
      </dsp:txXfrm>
    </dsp:sp>
    <dsp:sp modelId="{6AC68F70-F966-CC4B-9A41-E245FA0FEC14}">
      <dsp:nvSpPr>
        <dsp:cNvPr id="0" name=""/>
        <dsp:cNvSpPr/>
      </dsp:nvSpPr>
      <dsp:spPr>
        <a:xfrm>
          <a:off x="0" y="4269712"/>
          <a:ext cx="6269038" cy="13022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200" kern="1200"/>
            <a:t>劳而不获</a:t>
          </a:r>
          <a:endParaRPr lang="en-US" sz="4200" kern="1200"/>
        </a:p>
      </dsp:txBody>
      <dsp:txXfrm>
        <a:off x="63569" y="4333281"/>
        <a:ext cx="6141900" cy="11750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E850D-BA22-9942-A8FE-4A0AAEFAA6F4}">
      <dsp:nvSpPr>
        <dsp:cNvPr id="0" name=""/>
        <dsp:cNvSpPr/>
      </dsp:nvSpPr>
      <dsp:spPr>
        <a:xfrm>
          <a:off x="0" y="163892"/>
          <a:ext cx="6263640" cy="16666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这些朋友说</a:t>
          </a:r>
          <a:r>
            <a:rPr lang="zh-CN" sz="3100" kern="1200" dirty="0"/>
            <a:t>“</a:t>
          </a:r>
          <a:r>
            <a:rPr lang="en-GB" sz="3100" kern="1200" dirty="0" err="1"/>
            <a:t>会有审判</a:t>
          </a:r>
          <a:r>
            <a:rPr lang="zh-CN" sz="3100" kern="1200" dirty="0"/>
            <a:t>”</a:t>
          </a:r>
          <a:r>
            <a:rPr lang="en-GB" sz="3100" kern="1200" dirty="0" err="1"/>
            <a:t>的概念是正确的</a:t>
          </a:r>
          <a:r>
            <a:rPr lang="zh-CN" sz="3100" kern="1200" dirty="0"/>
            <a:t>。</a:t>
          </a:r>
          <a:endParaRPr lang="en-US" sz="3100" kern="1200" dirty="0"/>
        </a:p>
      </dsp:txBody>
      <dsp:txXfrm>
        <a:off x="81357" y="245249"/>
        <a:ext cx="6100926" cy="1503891"/>
      </dsp:txXfrm>
    </dsp:sp>
    <dsp:sp modelId="{E33EF7BE-EAC5-6347-BDAC-68D582282DF1}">
      <dsp:nvSpPr>
        <dsp:cNvPr id="0" name=""/>
        <dsp:cNvSpPr/>
      </dsp:nvSpPr>
      <dsp:spPr>
        <a:xfrm>
          <a:off x="0" y="1928417"/>
          <a:ext cx="6263640" cy="34123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耶稣说</a:t>
          </a:r>
          <a:r>
            <a:rPr lang="zh-CN" sz="3100" kern="1200"/>
            <a:t>“</a:t>
          </a:r>
          <a:r>
            <a:rPr lang="en-US" sz="3100" b="1" kern="1200" baseline="30000"/>
            <a:t>36 </a:t>
          </a:r>
          <a:r>
            <a:rPr lang="zh-CN" sz="3100" kern="1200"/>
            <a:t>我告诉你们，凡是人所说的闲话，在审判的日子，要句句供出来； </a:t>
          </a:r>
          <a:r>
            <a:rPr lang="en-US" sz="3100" b="1" kern="1200" baseline="30000"/>
            <a:t>37 </a:t>
          </a:r>
          <a:r>
            <a:rPr lang="zh-CN" sz="3100" kern="1200"/>
            <a:t>因为要凭你的话定你为义，也要凭你的话定你有罪。”（马太</a:t>
          </a:r>
          <a:r>
            <a:rPr lang="en-US" sz="3100" kern="1200"/>
            <a:t>12</a:t>
          </a:r>
          <a:r>
            <a:rPr lang="zh-CN" sz="3100" kern="1200"/>
            <a:t>章）</a:t>
          </a:r>
          <a:endParaRPr lang="en-US" sz="3100" kern="1200"/>
        </a:p>
      </dsp:txBody>
      <dsp:txXfrm>
        <a:off x="166579" y="2094996"/>
        <a:ext cx="5930482" cy="30792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16538-DE63-2A4B-B663-22D3030558A3}">
      <dsp:nvSpPr>
        <dsp:cNvPr id="0" name=""/>
        <dsp:cNvSpPr/>
      </dsp:nvSpPr>
      <dsp:spPr>
        <a:xfrm>
          <a:off x="0" y="98218"/>
          <a:ext cx="6263640" cy="12644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/>
            <a:t>感谢神      没有用自食其果的方式</a:t>
          </a:r>
          <a:endParaRPr lang="en-US" sz="2900" kern="1200"/>
        </a:p>
      </dsp:txBody>
      <dsp:txXfrm>
        <a:off x="61724" y="159942"/>
        <a:ext cx="6140192" cy="1140974"/>
      </dsp:txXfrm>
    </dsp:sp>
    <dsp:sp modelId="{A82A9065-08E2-2241-8ADD-82C6D36E63EB}">
      <dsp:nvSpPr>
        <dsp:cNvPr id="0" name=""/>
        <dsp:cNvSpPr/>
      </dsp:nvSpPr>
      <dsp:spPr>
        <a:xfrm>
          <a:off x="0" y="1446161"/>
          <a:ext cx="6263640" cy="126442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/>
            <a:t>要不然我们都会被审判</a:t>
          </a:r>
          <a:endParaRPr lang="en-US" sz="2900" kern="1200"/>
        </a:p>
      </dsp:txBody>
      <dsp:txXfrm>
        <a:off x="61724" y="1507885"/>
        <a:ext cx="6140192" cy="1140974"/>
      </dsp:txXfrm>
    </dsp:sp>
    <dsp:sp modelId="{EEF934C9-CE93-6C45-8D75-915153E39B0A}">
      <dsp:nvSpPr>
        <dsp:cNvPr id="0" name=""/>
        <dsp:cNvSpPr/>
      </dsp:nvSpPr>
      <dsp:spPr>
        <a:xfrm>
          <a:off x="0" y="2794103"/>
          <a:ext cx="6263640" cy="126442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/>
            <a:t>因为没有明白神是谁，没有寻求祂，偏离正路，没有行善的（罗马书</a:t>
          </a:r>
          <a:r>
            <a:rPr lang="en-US" sz="2900" kern="1200"/>
            <a:t>3</a:t>
          </a:r>
          <a:r>
            <a:rPr lang="zh-CN" sz="2900" kern="1200"/>
            <a:t>章）</a:t>
          </a:r>
          <a:endParaRPr lang="en-US" sz="2900" kern="1200"/>
        </a:p>
      </dsp:txBody>
      <dsp:txXfrm>
        <a:off x="61724" y="2855827"/>
        <a:ext cx="6140192" cy="1140974"/>
      </dsp:txXfrm>
    </dsp:sp>
    <dsp:sp modelId="{939B01AA-3062-514A-A260-856CF472BC30}">
      <dsp:nvSpPr>
        <dsp:cNvPr id="0" name=""/>
        <dsp:cNvSpPr/>
      </dsp:nvSpPr>
      <dsp:spPr>
        <a:xfrm>
          <a:off x="0" y="4142046"/>
          <a:ext cx="6263640" cy="126442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900" kern="1200"/>
            <a:t>福音</a:t>
          </a:r>
          <a:endParaRPr lang="en-US" sz="2900" kern="1200"/>
        </a:p>
      </dsp:txBody>
      <dsp:txXfrm>
        <a:off x="61724" y="4203770"/>
        <a:ext cx="6140192" cy="11409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66E8E-D2D3-B141-9B8C-95A5D596EFD9}">
      <dsp:nvSpPr>
        <dsp:cNvPr id="0" name=""/>
        <dsp:cNvSpPr/>
      </dsp:nvSpPr>
      <dsp:spPr>
        <a:xfrm>
          <a:off x="0" y="51128"/>
          <a:ext cx="6263640" cy="1737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人类犯罪</a:t>
          </a:r>
          <a:r>
            <a:rPr lang="zh-CN" sz="3300" kern="1200"/>
            <a:t>，</a:t>
          </a:r>
          <a:r>
            <a:rPr lang="en-GB" sz="3300" kern="1200"/>
            <a:t>所以会受到死亡的惩罚</a:t>
          </a:r>
          <a:endParaRPr lang="en-US" sz="3300" kern="1200"/>
        </a:p>
      </dsp:txBody>
      <dsp:txXfrm>
        <a:off x="84815" y="135943"/>
        <a:ext cx="6094010" cy="1567820"/>
      </dsp:txXfrm>
    </dsp:sp>
    <dsp:sp modelId="{4CD801B6-066C-B842-86BA-6872008D04A3}">
      <dsp:nvSpPr>
        <dsp:cNvPr id="0" name=""/>
        <dsp:cNvSpPr/>
      </dsp:nvSpPr>
      <dsp:spPr>
        <a:xfrm>
          <a:off x="0" y="1883618"/>
          <a:ext cx="6263640" cy="17374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有的时候人因犯罪</a:t>
          </a:r>
          <a:r>
            <a:rPr lang="zh-CN" sz="3300" kern="1200"/>
            <a:t>，</a:t>
          </a:r>
          <a:r>
            <a:rPr lang="en-GB" sz="3300" kern="1200"/>
            <a:t>会经历这个罪带来的痛苦</a:t>
          </a:r>
          <a:endParaRPr lang="en-US" sz="3300" kern="1200"/>
        </a:p>
      </dsp:txBody>
      <dsp:txXfrm>
        <a:off x="84815" y="1968433"/>
        <a:ext cx="6094010" cy="1567820"/>
      </dsp:txXfrm>
    </dsp:sp>
    <dsp:sp modelId="{2CC1A63A-83EF-8740-924E-5989A2F5689D}">
      <dsp:nvSpPr>
        <dsp:cNvPr id="0" name=""/>
        <dsp:cNvSpPr/>
      </dsp:nvSpPr>
      <dsp:spPr>
        <a:xfrm>
          <a:off x="0" y="3716109"/>
          <a:ext cx="6263640" cy="17374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有的时候敬畏神的信徒也会受到痛苦</a:t>
          </a:r>
          <a:endParaRPr lang="en-US" sz="3300" kern="1200"/>
        </a:p>
      </dsp:txBody>
      <dsp:txXfrm>
        <a:off x="84815" y="3800924"/>
        <a:ext cx="6094010" cy="15678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7E921-4987-924D-A0A5-1D973E633FB9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A4BC2-6CE8-CE49-ACB4-A7068B05077E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不能说新冠病毒是自食其果</a:t>
          </a:r>
          <a:r>
            <a:rPr lang="zh-CN" sz="5100" kern="1200"/>
            <a:t>（群体惩罚）</a:t>
          </a:r>
          <a:endParaRPr lang="en-US" sz="5100" kern="1200"/>
        </a:p>
      </dsp:txBody>
      <dsp:txXfrm>
        <a:off x="0" y="0"/>
        <a:ext cx="6263640" cy="2752343"/>
      </dsp:txXfrm>
    </dsp:sp>
    <dsp:sp modelId="{0E99E48C-30CB-464B-9ADB-DFFC4D7B8648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AFAE4-647A-D341-9654-396A10A46E74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不能说一些罪是自食其果</a:t>
          </a:r>
          <a:r>
            <a:rPr lang="zh-CN" sz="5100" kern="1200"/>
            <a:t>。（个人惩罚）</a:t>
          </a:r>
          <a:endParaRPr lang="en-US" sz="5100" kern="1200"/>
        </a:p>
      </dsp:txBody>
      <dsp:txXfrm>
        <a:off x="0" y="2752343"/>
        <a:ext cx="6263640" cy="27523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63875-497A-134B-ADB2-2071161CA976}">
      <dsp:nvSpPr>
        <dsp:cNvPr id="0" name=""/>
        <dsp:cNvSpPr/>
      </dsp:nvSpPr>
      <dsp:spPr>
        <a:xfrm>
          <a:off x="0" y="150781"/>
          <a:ext cx="105156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4100" kern="1200"/>
            <a:t>自食其果</a:t>
          </a:r>
          <a:r>
            <a:rPr lang="en-GB" sz="4100" kern="1200"/>
            <a:t>会给我痛苦赋予意义</a:t>
          </a:r>
          <a:r>
            <a:rPr lang="zh-CN" sz="4100" kern="1200"/>
            <a:t>：</a:t>
          </a:r>
          <a:endParaRPr lang="en-US" sz="4100" kern="1200"/>
        </a:p>
      </dsp:txBody>
      <dsp:txXfrm>
        <a:off x="62055" y="212836"/>
        <a:ext cx="10391490" cy="1147095"/>
      </dsp:txXfrm>
    </dsp:sp>
    <dsp:sp modelId="{B64218DD-82FD-DF4A-BB73-CB1DF534DBD0}">
      <dsp:nvSpPr>
        <dsp:cNvPr id="0" name=""/>
        <dsp:cNvSpPr/>
      </dsp:nvSpPr>
      <dsp:spPr>
        <a:xfrm>
          <a:off x="0" y="1540066"/>
          <a:ext cx="105156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有了意义</a:t>
          </a:r>
          <a:r>
            <a:rPr lang="zh-CN" sz="4100" kern="1200"/>
            <a:t>，或可以忍受这个痛苦</a:t>
          </a:r>
          <a:endParaRPr lang="en-US" sz="4100" kern="1200"/>
        </a:p>
      </dsp:txBody>
      <dsp:txXfrm>
        <a:off x="62055" y="1602121"/>
        <a:ext cx="10391490" cy="1147095"/>
      </dsp:txXfrm>
    </dsp:sp>
    <dsp:sp modelId="{0BC3082D-9279-CC4D-A119-844A910906B5}">
      <dsp:nvSpPr>
        <dsp:cNvPr id="0" name=""/>
        <dsp:cNvSpPr/>
      </dsp:nvSpPr>
      <dsp:spPr>
        <a:xfrm>
          <a:off x="0" y="2929351"/>
          <a:ext cx="105156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100" kern="1200"/>
            <a:t>有了意义，或可以努力面对和解决这个痛苦</a:t>
          </a:r>
          <a:endParaRPr lang="en-US" sz="4100" kern="1200"/>
        </a:p>
      </dsp:txBody>
      <dsp:txXfrm>
        <a:off x="62055" y="2991406"/>
        <a:ext cx="10391490" cy="1147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DB58D-49D9-7449-B584-0CC4D88FEA7A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BE4FB-46E1-E946-A0AA-2BB57B6B7FFD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/>
            <a:t>“</a:t>
          </a:r>
          <a:r>
            <a:rPr lang="zh-CN" sz="5000" kern="1200"/>
            <a:t>我们若在神面前谦卑</a:t>
          </a:r>
          <a:r>
            <a:rPr lang="en-US" sz="5000" kern="1200"/>
            <a:t>, </a:t>
          </a:r>
          <a:r>
            <a:rPr lang="zh-CN" sz="5000" kern="1200"/>
            <a:t>祂必再令我们各国各地繁荣昌盛。</a:t>
          </a:r>
          <a:r>
            <a:rPr lang="en-GB" sz="5000" kern="1200"/>
            <a:t>”</a:t>
          </a:r>
          <a:endParaRPr lang="en-US" sz="5000" kern="1200"/>
        </a:p>
      </dsp:txBody>
      <dsp:txXfrm>
        <a:off x="0" y="0"/>
        <a:ext cx="6263640" cy="2752343"/>
      </dsp:txXfrm>
    </dsp:sp>
    <dsp:sp modelId="{4A0918EE-59DB-144A-853B-8F847A3D638D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5D098-61C8-9D42-925D-9928B11265FA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/>
            <a:t>一位讲员</a:t>
          </a:r>
          <a:endParaRPr lang="en-US" sz="3200" kern="1200" dirty="0"/>
        </a:p>
      </dsp:txBody>
      <dsp:txXfrm>
        <a:off x="0" y="2752343"/>
        <a:ext cx="6263640" cy="27523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7E70D-9243-5540-BA07-B2D859B028AD}">
      <dsp:nvSpPr>
        <dsp:cNvPr id="0" name=""/>
        <dsp:cNvSpPr/>
      </dsp:nvSpPr>
      <dsp:spPr>
        <a:xfrm>
          <a:off x="0" y="10415"/>
          <a:ext cx="6263640" cy="26785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400" kern="1200"/>
            <a:t>耶稣的意思是：每次看到痛苦时要懂得去悔改</a:t>
          </a:r>
          <a:endParaRPr lang="en-US" sz="4400" kern="1200"/>
        </a:p>
      </dsp:txBody>
      <dsp:txXfrm>
        <a:off x="130757" y="141172"/>
        <a:ext cx="6002126" cy="2417054"/>
      </dsp:txXfrm>
    </dsp:sp>
    <dsp:sp modelId="{85DBF7D5-0CC6-B248-AE1A-D18F1624A546}">
      <dsp:nvSpPr>
        <dsp:cNvPr id="0" name=""/>
        <dsp:cNvSpPr/>
      </dsp:nvSpPr>
      <dsp:spPr>
        <a:xfrm>
          <a:off x="0" y="2815704"/>
          <a:ext cx="6263640" cy="267856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400" kern="1200"/>
            <a:t>生活每一个悲剧要当成从神来的一篇美好的讲章</a:t>
          </a:r>
          <a:endParaRPr lang="en-US" sz="4400" kern="1200"/>
        </a:p>
      </dsp:txBody>
      <dsp:txXfrm>
        <a:off x="130757" y="2946461"/>
        <a:ext cx="6002126" cy="24170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BACF5-5FD7-4340-ACDD-40C032B18831}">
      <dsp:nvSpPr>
        <dsp:cNvPr id="0" name=""/>
        <dsp:cNvSpPr/>
      </dsp:nvSpPr>
      <dsp:spPr>
        <a:xfrm>
          <a:off x="0" y="0"/>
          <a:ext cx="68300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544A6-81AA-9A4E-B4BA-06EEF0561793}">
      <dsp:nvSpPr>
        <dsp:cNvPr id="0" name=""/>
        <dsp:cNvSpPr/>
      </dsp:nvSpPr>
      <dsp:spPr>
        <a:xfrm>
          <a:off x="0" y="0"/>
          <a:ext cx="6830065" cy="262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700" kern="1200"/>
            <a:t>我们的故事还未结束，神不会告诉我们为什么一些事情发生了</a:t>
          </a:r>
          <a:endParaRPr lang="en-US" sz="3700" kern="1200"/>
        </a:p>
      </dsp:txBody>
      <dsp:txXfrm>
        <a:off x="0" y="0"/>
        <a:ext cx="6830065" cy="2626280"/>
      </dsp:txXfrm>
    </dsp:sp>
    <dsp:sp modelId="{259CCCB1-9975-C948-971B-7424A7BC1F51}">
      <dsp:nvSpPr>
        <dsp:cNvPr id="0" name=""/>
        <dsp:cNvSpPr/>
      </dsp:nvSpPr>
      <dsp:spPr>
        <a:xfrm>
          <a:off x="0" y="2626280"/>
          <a:ext cx="68300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91128-D8DB-DA4C-99AB-A39BD9DF142F}">
      <dsp:nvSpPr>
        <dsp:cNvPr id="0" name=""/>
        <dsp:cNvSpPr/>
      </dsp:nvSpPr>
      <dsp:spPr>
        <a:xfrm>
          <a:off x="0" y="2626280"/>
          <a:ext cx="6830065" cy="262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700" kern="1200"/>
            <a:t>耶稣在十字架上替我们死，因此我们可以开始了解到为什么一些事情会发生，从而帮助我们更相信神</a:t>
          </a:r>
          <a:endParaRPr lang="en-US" sz="3700" kern="1200"/>
        </a:p>
      </dsp:txBody>
      <dsp:txXfrm>
        <a:off x="0" y="2626280"/>
        <a:ext cx="6830065" cy="2626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122E4-3F28-CC42-BB2D-BDDA89DAEF98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AF0B0-09F8-7147-BBB8-4BE07CEFB25C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500" kern="1200"/>
            <a:t>约伯记第一章</a:t>
          </a:r>
          <a:endParaRPr lang="en-US" sz="6500" kern="1200"/>
        </a:p>
      </dsp:txBody>
      <dsp:txXfrm>
        <a:off x="0" y="2687"/>
        <a:ext cx="6263640" cy="1833104"/>
      </dsp:txXfrm>
    </dsp:sp>
    <dsp:sp modelId="{31F59ECA-F1A6-F547-A618-BA8576E43F0C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1777B-2D01-5542-8274-C9523C49FBCD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500" kern="1200" dirty="0"/>
            <a:t>约伯记第二章</a:t>
          </a:r>
          <a:endParaRPr lang="en-US" sz="6500" kern="1200" dirty="0"/>
        </a:p>
      </dsp:txBody>
      <dsp:txXfrm>
        <a:off x="0" y="1835791"/>
        <a:ext cx="6263640" cy="1833104"/>
      </dsp:txXfrm>
    </dsp:sp>
    <dsp:sp modelId="{B2C18A0D-F2B3-884A-8DC2-627FB4E611B9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D325A-2C49-A94D-BE3D-B747B0F30789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500" kern="1200" dirty="0"/>
            <a:t>约伯记第三章</a:t>
          </a:r>
          <a:endParaRPr lang="en-US" sz="6500" kern="1200" dirty="0"/>
        </a:p>
      </dsp:txBody>
      <dsp:txXfrm>
        <a:off x="0" y="3668896"/>
        <a:ext cx="6263640" cy="183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47361-0D6C-2D44-B91C-BCACE510CE7F}">
      <dsp:nvSpPr>
        <dsp:cNvPr id="0" name=""/>
        <dsp:cNvSpPr/>
      </dsp:nvSpPr>
      <dsp:spPr>
        <a:xfrm>
          <a:off x="0" y="1030914"/>
          <a:ext cx="6263640" cy="1632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200" kern="1200"/>
            <a:t>神对个人的惩罚</a:t>
          </a:r>
          <a:endParaRPr lang="en-US" sz="6200" kern="1200"/>
        </a:p>
      </dsp:txBody>
      <dsp:txXfrm>
        <a:off x="79675" y="1110589"/>
        <a:ext cx="6104290" cy="1472800"/>
      </dsp:txXfrm>
    </dsp:sp>
    <dsp:sp modelId="{B5D40741-2BA2-7243-A338-369644D9FAC2}">
      <dsp:nvSpPr>
        <dsp:cNvPr id="0" name=""/>
        <dsp:cNvSpPr/>
      </dsp:nvSpPr>
      <dsp:spPr>
        <a:xfrm>
          <a:off x="0" y="2841624"/>
          <a:ext cx="6263640" cy="16321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200" kern="1200"/>
            <a:t>神对群体的惩罚</a:t>
          </a:r>
          <a:endParaRPr lang="en-US" sz="6200" kern="1200"/>
        </a:p>
      </dsp:txBody>
      <dsp:txXfrm>
        <a:off x="79675" y="2921299"/>
        <a:ext cx="6104290" cy="1472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21BF2-3BF6-F34C-91E7-BFB3CBCD6315}">
      <dsp:nvSpPr>
        <dsp:cNvPr id="0" name=""/>
        <dsp:cNvSpPr/>
      </dsp:nvSpPr>
      <dsp:spPr>
        <a:xfrm>
          <a:off x="0" y="471114"/>
          <a:ext cx="6263640" cy="22077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4</a:t>
          </a:r>
          <a:r>
            <a:rPr lang="zh-CN" sz="5100" kern="1200"/>
            <a:t>章到</a:t>
          </a:r>
          <a:r>
            <a:rPr lang="en-US" sz="5100" kern="1200"/>
            <a:t>11</a:t>
          </a:r>
          <a:r>
            <a:rPr lang="zh-CN" sz="5100" kern="1200"/>
            <a:t>章：约伯的朋友要安慰约伯说</a:t>
          </a:r>
          <a:endParaRPr lang="en-US" sz="5100" kern="1200"/>
        </a:p>
      </dsp:txBody>
      <dsp:txXfrm>
        <a:off x="107775" y="578889"/>
        <a:ext cx="6048090" cy="1992239"/>
      </dsp:txXfrm>
    </dsp:sp>
    <dsp:sp modelId="{A11C407E-8DA0-554B-B0C5-B5E98B3EBFF3}">
      <dsp:nvSpPr>
        <dsp:cNvPr id="0" name=""/>
        <dsp:cNvSpPr/>
      </dsp:nvSpPr>
      <dsp:spPr>
        <a:xfrm>
          <a:off x="0" y="2825784"/>
          <a:ext cx="6263640" cy="220778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100" kern="1200"/>
            <a:t>“我们知道你为什么受苦了。”</a:t>
          </a:r>
          <a:endParaRPr lang="en-US" sz="5100" kern="1200"/>
        </a:p>
      </dsp:txBody>
      <dsp:txXfrm>
        <a:off x="107775" y="2933559"/>
        <a:ext cx="6048090" cy="1992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0D043-5AF1-D04F-9CD7-68FF0AF17D09}">
      <dsp:nvSpPr>
        <dsp:cNvPr id="0" name=""/>
        <dsp:cNvSpPr/>
      </dsp:nvSpPr>
      <dsp:spPr>
        <a:xfrm>
          <a:off x="0" y="2117"/>
          <a:ext cx="6263640" cy="1139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/>
            <a:t>约伯的朋友是错了！</a:t>
          </a:r>
          <a:endParaRPr lang="en-US" sz="3800" kern="1200"/>
        </a:p>
      </dsp:txBody>
      <dsp:txXfrm>
        <a:off x="55627" y="57744"/>
        <a:ext cx="6152386" cy="1028272"/>
      </dsp:txXfrm>
    </dsp:sp>
    <dsp:sp modelId="{330099D7-3649-0646-AD93-1519B36EF167}">
      <dsp:nvSpPr>
        <dsp:cNvPr id="0" name=""/>
        <dsp:cNvSpPr/>
      </dsp:nvSpPr>
      <dsp:spPr>
        <a:xfrm>
          <a:off x="0" y="1251083"/>
          <a:ext cx="6263640" cy="425148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42:7 </a:t>
          </a:r>
          <a:r>
            <a:rPr lang="zh-CN" sz="3800" kern="1200"/>
            <a:t>耶和华对约伯说话以后，耶和华就对提幔人以利法说：“我的怒气向你和你两个朋友发作，因为你们议论我，不如我的仆人约伯说的正确。</a:t>
          </a:r>
          <a:endParaRPr lang="en-US" sz="3800" kern="1200"/>
        </a:p>
      </dsp:txBody>
      <dsp:txXfrm>
        <a:off x="207540" y="1458623"/>
        <a:ext cx="5848560" cy="38364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9F5DF-03E6-4140-8566-7F679FD06A68}">
      <dsp:nvSpPr>
        <dsp:cNvPr id="0" name=""/>
        <dsp:cNvSpPr/>
      </dsp:nvSpPr>
      <dsp:spPr>
        <a:xfrm>
          <a:off x="0" y="39743"/>
          <a:ext cx="6263640" cy="1731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kern="1200"/>
            <a:t>我们想知道为什么这些事情发生的答案。</a:t>
          </a:r>
          <a:endParaRPr lang="en-US" sz="4000" kern="1200"/>
        </a:p>
      </dsp:txBody>
      <dsp:txXfrm>
        <a:off x="84530" y="124273"/>
        <a:ext cx="6094580" cy="1562540"/>
      </dsp:txXfrm>
    </dsp:sp>
    <dsp:sp modelId="{EC1227E9-DFB4-0C41-B3C6-03BF4C01441A}">
      <dsp:nvSpPr>
        <dsp:cNvPr id="0" name=""/>
        <dsp:cNvSpPr/>
      </dsp:nvSpPr>
      <dsp:spPr>
        <a:xfrm>
          <a:off x="0" y="1886543"/>
          <a:ext cx="6263640" cy="17316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kern="1200"/>
            <a:t>对个人的受苦</a:t>
          </a:r>
          <a:endParaRPr lang="en-US" sz="4000" kern="1200"/>
        </a:p>
      </dsp:txBody>
      <dsp:txXfrm>
        <a:off x="84530" y="1971073"/>
        <a:ext cx="6094580" cy="1562540"/>
      </dsp:txXfrm>
    </dsp:sp>
    <dsp:sp modelId="{4D3A9CA6-3CB5-9D4B-AB25-4DD0AD7D022E}">
      <dsp:nvSpPr>
        <dsp:cNvPr id="0" name=""/>
        <dsp:cNvSpPr/>
      </dsp:nvSpPr>
      <dsp:spPr>
        <a:xfrm>
          <a:off x="0" y="3733344"/>
          <a:ext cx="6263640" cy="1731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kern="1200"/>
            <a:t>对群体的受苦</a:t>
          </a:r>
          <a:endParaRPr lang="en-US" sz="4000" kern="1200"/>
        </a:p>
      </dsp:txBody>
      <dsp:txXfrm>
        <a:off x="84530" y="3817874"/>
        <a:ext cx="6094580" cy="15625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570F4-275F-0443-A8FC-F448889AD43E}">
      <dsp:nvSpPr>
        <dsp:cNvPr id="0" name=""/>
        <dsp:cNvSpPr/>
      </dsp:nvSpPr>
      <dsp:spPr>
        <a:xfrm>
          <a:off x="0" y="12023"/>
          <a:ext cx="6263640" cy="2676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400" kern="1200"/>
            <a:t>对群体的受苦或者个人的受苦，我们不要像约伯的朋友说：</a:t>
          </a:r>
          <a:endParaRPr lang="en-US" sz="4400" kern="1200"/>
        </a:p>
      </dsp:txBody>
      <dsp:txXfrm>
        <a:off x="130678" y="142701"/>
        <a:ext cx="6002284" cy="2415604"/>
      </dsp:txXfrm>
    </dsp:sp>
    <dsp:sp modelId="{99133DB7-A2CB-614C-B914-94A09D4C5073}">
      <dsp:nvSpPr>
        <dsp:cNvPr id="0" name=""/>
        <dsp:cNvSpPr/>
      </dsp:nvSpPr>
      <dsp:spPr>
        <a:xfrm>
          <a:off x="0" y="2815704"/>
          <a:ext cx="6263640" cy="2676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400" kern="1200"/>
            <a:t>“我知道为什么你（们）受苦了！”</a:t>
          </a:r>
          <a:endParaRPr lang="en-US" sz="4400" kern="1200"/>
        </a:p>
      </dsp:txBody>
      <dsp:txXfrm>
        <a:off x="130678" y="2946382"/>
        <a:ext cx="6002284" cy="24156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24A9B-D5F7-F749-BF50-43C47289C44E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kern="1200"/>
            <a:t>以利法 （</a:t>
          </a:r>
          <a:r>
            <a:rPr lang="en-US" sz="3200" kern="1200"/>
            <a:t> 4:7-9</a:t>
          </a:r>
          <a:r>
            <a:rPr lang="zh-CN" sz="3200" kern="1200"/>
            <a:t> ）</a:t>
          </a:r>
          <a:endParaRPr lang="en-US" sz="3200" kern="1200"/>
        </a:p>
      </dsp:txBody>
      <dsp:txXfrm>
        <a:off x="23773" y="23773"/>
        <a:ext cx="7797822" cy="764123"/>
      </dsp:txXfrm>
    </dsp:sp>
    <dsp:sp modelId="{D666CD53-67CD-CF42-B814-2082BDDC64A3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kern="1200"/>
            <a:t>比勒达（</a:t>
          </a:r>
          <a:r>
            <a:rPr lang="en-US" sz="3200" kern="1200"/>
            <a:t>8:4-6</a:t>
          </a:r>
          <a:r>
            <a:rPr lang="zh-CN" sz="3200" kern="1200"/>
            <a:t>）</a:t>
          </a:r>
          <a:endParaRPr lang="en-US" sz="3200" kern="1200"/>
        </a:p>
      </dsp:txBody>
      <dsp:txXfrm>
        <a:off x="755937" y="983018"/>
        <a:ext cx="7434967" cy="764123"/>
      </dsp:txXfrm>
    </dsp:sp>
    <dsp:sp modelId="{DFE1420B-9B0D-E04C-B76F-E7457FB09E86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kern="1200"/>
            <a:t>琐法 （</a:t>
          </a:r>
          <a:r>
            <a:rPr lang="en-US" sz="3200" kern="1200"/>
            <a:t>11:13-20</a:t>
          </a:r>
          <a:r>
            <a:rPr lang="zh-CN" sz="3200" kern="1200"/>
            <a:t>）</a:t>
          </a:r>
          <a:endParaRPr lang="en-US" sz="3200" kern="1200"/>
        </a:p>
      </dsp:txBody>
      <dsp:txXfrm>
        <a:off x="1477174" y="1942263"/>
        <a:ext cx="7445895" cy="764123"/>
      </dsp:txXfrm>
    </dsp:sp>
    <dsp:sp modelId="{CC83B0FB-0CC8-6940-B748-2A913DA1C5B1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kern="1200" dirty="0"/>
            <a:t>应用的建议</a:t>
          </a:r>
          <a:endParaRPr lang="en-US" sz="3200" kern="1200" dirty="0"/>
        </a:p>
      </dsp:txBody>
      <dsp:txXfrm>
        <a:off x="2209338" y="2901508"/>
        <a:ext cx="7434967" cy="764123"/>
      </dsp:txXfrm>
    </dsp:sp>
    <dsp:sp modelId="{4979C963-95A2-914C-A5CF-2D4322A15C42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33384" y="621664"/>
        <a:ext cx="290172" cy="397007"/>
      </dsp:txXfrm>
    </dsp:sp>
    <dsp:sp modelId="{1C2CE541-C4E8-3D4F-90C3-BCA650F03215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65548" y="1580910"/>
        <a:ext cx="290172" cy="397007"/>
      </dsp:txXfrm>
    </dsp:sp>
    <dsp:sp modelId="{712BD00D-47B4-3442-B0BF-3C0403EF0EFA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786785" y="2540155"/>
        <a:ext cx="290172" cy="39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2432-2D83-9E41-802F-A35F447CF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41D4-B3EF-5A47-BF48-324D95B55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7CA3A-1E04-644F-8E09-78C6043D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BE5A5-166B-894E-A224-EB60F9AB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1A5D1-962E-9C44-9362-493419F7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4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D8DD-A18C-3340-BDCB-DF8E3373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06265-72F9-5749-9B56-6F2845D74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E4D9-DEA0-6249-A881-C0E3889C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A83C-C1B3-5F47-99D7-9D950EA1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D3CA4-0A18-ED4F-8B92-EB3F91DE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5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7B03F-8DFB-F244-8782-D56B1188E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30ADA-3F3D-5847-8078-61287D60D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AFF7D-936D-A848-B1DB-6AED83C0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78813-2656-DF44-96E5-01EFFE0E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713CE-3318-374B-B588-1698ABF2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2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15DF-BF7C-6545-ABD0-F56B2A03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783A7-27BB-8B48-8DD4-7267A9357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5BDC1-E964-9841-964D-6F4CC1EE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7C4CA-3BDE-8A4C-A7A9-E56AC529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BA12-75C7-E549-8CAF-10ED5052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2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385C-F536-C04A-8E3A-AD5B47B4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79DEB-9FB2-0847-8850-C464BDBA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01937-0246-0847-AFF7-96E5CC3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6D29-77A7-EC4B-872B-2B34834D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C823-9F9E-7E4D-BBE9-611D39AF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38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02A1-220C-3242-9512-038FD349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FF28-F724-0E4C-A441-4A687BB7B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B4DFA-8393-0E4B-BF94-9347F7F8A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CBC8D-0AD5-E34D-8154-EE81BB18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4C89F-1B0E-5B4A-AF39-767F0E51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97DD0-2339-5642-82A4-F6A2A57E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4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E522-2C8D-3A44-AC40-0F10AA74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E55A9-A38C-9945-8E30-27CC80C62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F62A6-18AD-AF44-A107-FC84558E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7459E-2346-6C4C-9C15-83DC02ABA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38384-1D12-2141-974C-72CAFC419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DB93A-F692-3647-8F08-216ECF40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7675D-EC14-404F-A7A8-7EDB0B5F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5BE99-A002-D542-B452-56B4A0B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4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2ABD-2C0D-8B4A-A721-B88A3270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10C67-9DD9-0D48-804E-E6B02BD8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312FC-668C-0945-AF9D-5DC27BA4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68D56-381E-BE45-B76E-880FC435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6D9AB-A797-6844-90A9-BA3E5766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F99F2-A1AB-3D43-84DD-69668950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DA664-53BF-2845-B80D-77EBC1D0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7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085C-4FF8-C64E-ACEA-F0E5336A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578C3-51EA-1D4C-A990-95132F636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494E4-9965-3D4F-80AC-5E2E7C561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3574A-BF10-B34C-A51D-5BDB6B83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FCB01-FF92-2F4C-AF11-30D26BDC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A18D1-4821-504C-9CB5-B5CAE009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0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B44A-A776-4448-83DF-0631DC7F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E5039-461B-0342-A5C6-3DDC10E3D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0592E-52C3-4F44-970E-483923A5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D4779-D795-444A-97EE-51082D57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C818E-B3A6-274B-8088-2CFB8BFA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33AF1-843E-6C4F-93C7-2361E194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3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4B6403-B176-F741-8C19-6CD2E17E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5DE5-A0DA-B942-9842-B7E321E81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F673F-11FE-574F-8409-5918114EB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89FA-89CA-0C4C-BD8B-9338941A31C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8A60B-C639-3F4E-8462-D8959F710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AA569-A023-0F40-A46E-9FF265F75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FAC3-4278-7046-8322-25EC82F3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en wheat against sky">
            <a:extLst>
              <a:ext uri="{FF2B5EF4-FFF2-40B4-BE49-F238E27FC236}">
                <a16:creationId xmlns:a16="http://schemas.microsoft.com/office/drawing/2014/main" id="{6DD71B22-A63B-4837-8406-993766208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44857-781C-674D-BE5E-4386946B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20142"/>
            <a:ext cx="12191999" cy="8147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HK" sz="4800" dirty="0" err="1"/>
              <a:t>约伯记</a:t>
            </a:r>
            <a:r>
              <a:rPr lang="zh-CN" altLang="en-US" sz="4800" dirty="0"/>
              <a:t> </a:t>
            </a:r>
            <a:r>
              <a:rPr lang="en-HK" sz="4800" dirty="0"/>
              <a:t>4, 8, 11</a:t>
            </a:r>
            <a:r>
              <a:rPr lang="zh-CN" altLang="en-US" sz="4800" dirty="0"/>
              <a:t>                 </a:t>
            </a:r>
            <a:r>
              <a:rPr lang="en-GB" sz="4800" dirty="0" err="1"/>
              <a:t>新冠病毒</a:t>
            </a:r>
            <a:r>
              <a:rPr lang="en-GB" sz="4800" dirty="0"/>
              <a:t>:</a:t>
            </a:r>
            <a:r>
              <a:rPr lang="zh-CN" altLang="en-US" sz="4800" dirty="0"/>
              <a:t> </a:t>
            </a:r>
            <a:r>
              <a:rPr lang="en-GB" sz="4800" dirty="0" err="1"/>
              <a:t>自食其果</a:t>
            </a:r>
            <a:r>
              <a:rPr lang="zh-CN" altLang="en-US" sz="4800" dirty="0"/>
              <a:t>？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3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F4CF4-A205-9642-93F6-4FE79670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新冠病毒</a:t>
            </a:r>
            <a:r>
              <a:rPr lang="zh-CN" altLang="en-US" sz="6000">
                <a:solidFill>
                  <a:schemeClr val="bg1"/>
                </a:solidFill>
              </a:rPr>
              <a:t>： 自食其果？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40A40E-E263-433E-8B27-7EDAF94CA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85786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70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BF4CF4-A205-9642-93F6-4FE79670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2014"/>
            <a:ext cx="9640331" cy="1746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新冠病毒</a:t>
            </a:r>
            <a:r>
              <a:rPr lang="zh-CN" altLang="en-US" sz="8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： 自食其果？</a:t>
            </a:r>
            <a:endParaRPr lang="en-US" sz="8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0A87-3BA2-1443-8476-409BE8AA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8"/>
            <a:ext cx="8778533" cy="137983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zh-CN" altLang="en-US" sz="4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人不会被苦难摧毁，但缺乏远景的苦难却绝对会摧毁人。</a:t>
            </a:r>
          </a:p>
        </p:txBody>
      </p:sp>
    </p:spTree>
    <p:extLst>
      <p:ext uri="{BB962C8B-B14F-4D97-AF65-F5344CB8AC3E}">
        <p14:creationId xmlns:p14="http://schemas.microsoft.com/office/powerpoint/2010/main" val="30262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F4CF4-A205-9642-93F6-4FE79670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en-GB" sz="6000" dirty="0" err="1"/>
              <a:t>新冠病毒</a:t>
            </a:r>
            <a:r>
              <a:rPr lang="zh-CN" altLang="en-US" sz="6000" dirty="0"/>
              <a:t>： 自食其果？</a:t>
            </a: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0A87-3BA2-1443-8476-409BE8AA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solidFill>
                  <a:schemeClr val="tx1">
                    <a:alpha val="80000"/>
                  </a:schemeClr>
                </a:solidFill>
              </a:rPr>
              <a:t>缺乏远景的苦难的比喻：难产的死婴</a:t>
            </a:r>
            <a:endParaRPr lang="en-HK" altLang="zh-CN" sz="4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985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F4CF4-A205-9642-93F6-4FE79670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新冠病毒</a:t>
            </a:r>
            <a:r>
              <a:rPr lang="zh-CN" altLang="en-US" sz="6000">
                <a:solidFill>
                  <a:schemeClr val="bg1"/>
                </a:solidFill>
              </a:rPr>
              <a:t>： 自食其果？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E34AC1-1631-4C54-AF8F-09B21A63C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37582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52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F4CF4-A205-9642-93F6-4FE79670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自食其果？</a:t>
            </a:r>
            <a:endParaRPr lang="en-US" sz="8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C616C-AFE0-F04B-8A7F-D0BB2354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800" dirty="0" err="1">
                <a:solidFill>
                  <a:srgbClr val="FFFFFF"/>
                </a:solidFill>
              </a:rPr>
              <a:t>大纲</a:t>
            </a:r>
            <a:endParaRPr lang="en-GB" sz="4800" dirty="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2F0F828-93FE-4EEA-8D51-BF1444032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6502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75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C616C-AFE0-F04B-8A7F-D0BB2354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zh-CN" sz="5400" dirty="0"/>
              <a:t>1.</a:t>
            </a:r>
            <a:r>
              <a:rPr lang="zh-CN" altLang="en-US" sz="5400" dirty="0"/>
              <a:t> 以利法 （</a:t>
            </a:r>
            <a:r>
              <a:rPr lang="en-US" altLang="zh-CN" sz="5400" dirty="0"/>
              <a:t> 4:7-9</a:t>
            </a:r>
            <a:r>
              <a:rPr lang="zh-CN" altLang="en-US" sz="5400" dirty="0"/>
              <a:t> ）</a:t>
            </a:r>
            <a:endParaRPr lang="en-GB" sz="5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9338-6EEC-9B48-BC59-4ECCAEAC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3600" dirty="0"/>
              <a:t>7  “</a:t>
            </a:r>
            <a:r>
              <a:rPr lang="zh-CN" altLang="en-US" sz="3600" dirty="0"/>
              <a:t>请你追想：无辜的人有谁灭亡？正直的人何处被剪除？</a:t>
            </a:r>
            <a:r>
              <a:rPr lang="en-US" altLang="zh-CN" sz="3600" dirty="0"/>
              <a:t>8</a:t>
            </a:r>
            <a:r>
              <a:rPr lang="zh-CN" altLang="en-US" sz="3600" dirty="0"/>
              <a:t> 按我所见，耕罪孽的，种毒害的，照样收割。</a:t>
            </a:r>
            <a:r>
              <a:rPr lang="en-US" altLang="zh-CN" sz="3600" dirty="0"/>
              <a:t>9</a:t>
            </a:r>
            <a:r>
              <a:rPr lang="zh-CN" altLang="en-US" sz="3600" dirty="0"/>
              <a:t> 神一嘘气，他们就灭亡；　神一发怒，他们就消失。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0471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C616C-AFE0-F04B-8A7F-D0BB2354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altLang="zh-CN" sz="4000">
                <a:solidFill>
                  <a:srgbClr val="FFFFFF"/>
                </a:solidFill>
              </a:rPr>
              <a:t>1.</a:t>
            </a:r>
            <a:r>
              <a:rPr lang="zh-CN" altLang="en-US" sz="4000">
                <a:solidFill>
                  <a:srgbClr val="FFFFFF"/>
                </a:solidFill>
              </a:rPr>
              <a:t> 以利法 （</a:t>
            </a:r>
            <a:r>
              <a:rPr lang="en-US" altLang="zh-CN" sz="4000">
                <a:solidFill>
                  <a:srgbClr val="FFFFFF"/>
                </a:solidFill>
              </a:rPr>
              <a:t> 4:7-9</a:t>
            </a:r>
            <a:r>
              <a:rPr lang="zh-CN" altLang="en-US" sz="4000">
                <a:solidFill>
                  <a:srgbClr val="FFFFFF"/>
                </a:solidFill>
              </a:rPr>
              <a:t> ）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9338-6EEC-9B48-BC59-4ECCAEAC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934" y="1719618"/>
            <a:ext cx="6655596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3600" dirty="0">
                <a:solidFill>
                  <a:srgbClr val="FEFFFF"/>
                </a:solidFill>
              </a:rPr>
              <a:t>8</a:t>
            </a:r>
            <a:r>
              <a:rPr lang="zh-CN" altLang="en-US" sz="3600" dirty="0">
                <a:solidFill>
                  <a:srgbClr val="FEFFFF"/>
                </a:solidFill>
              </a:rPr>
              <a:t> 按我所见，耕罪孽的，种毒害的，照样收割。</a:t>
            </a:r>
            <a:br>
              <a:rPr lang="zh-CN" altLang="en-US" sz="3600" dirty="0">
                <a:solidFill>
                  <a:srgbClr val="FEFFFF"/>
                </a:solidFill>
              </a:rPr>
            </a:br>
            <a:endParaRPr lang="en-HK" altLang="zh-CN" sz="3600" dirty="0">
              <a:solidFill>
                <a:srgbClr val="FEFFFF"/>
              </a:solidFill>
            </a:endParaRPr>
          </a:p>
          <a:p>
            <a:pPr>
              <a:buFontTx/>
              <a:buChar char="-"/>
            </a:pPr>
            <a:r>
              <a:rPr lang="zh-CN" altLang="en-US" sz="3600" dirty="0">
                <a:solidFill>
                  <a:srgbClr val="FEFFFF"/>
                </a:solidFill>
              </a:rPr>
              <a:t>大多数这个理解是对的</a:t>
            </a:r>
            <a:endParaRPr lang="en-HK" altLang="zh-CN" sz="3600" dirty="0">
              <a:solidFill>
                <a:srgbClr val="FEFFFF"/>
              </a:solidFill>
            </a:endParaRPr>
          </a:p>
          <a:p>
            <a:pPr>
              <a:buFontTx/>
              <a:buChar char="-"/>
            </a:pPr>
            <a:r>
              <a:rPr lang="zh-CN" altLang="en-US" sz="3600" dirty="0">
                <a:solidFill>
                  <a:srgbClr val="FEFFFF"/>
                </a:solidFill>
              </a:rPr>
              <a:t>种豆得</a:t>
            </a:r>
            <a:r>
              <a:rPr lang="zh-CN" altLang="en-HK" sz="3600" dirty="0">
                <a:solidFill>
                  <a:srgbClr val="FEFFFF"/>
                </a:solidFill>
              </a:rPr>
              <a:t>豆</a:t>
            </a:r>
            <a:endParaRPr lang="en-HK" altLang="zh-CN" sz="3600" dirty="0">
              <a:solidFill>
                <a:srgbClr val="FEFFFF"/>
              </a:solidFill>
            </a:endParaRPr>
          </a:p>
          <a:p>
            <a:pPr>
              <a:buFontTx/>
              <a:buChar char="-"/>
            </a:pPr>
            <a:r>
              <a:rPr lang="en-US" altLang="zh-CN" sz="3600" dirty="0">
                <a:solidFill>
                  <a:srgbClr val="FEFFFF"/>
                </a:solidFill>
              </a:rPr>
              <a:t>Hancock</a:t>
            </a:r>
            <a:endParaRPr lang="en-GB" sz="36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2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ffice clinch that threatens to end Matt Hancock&amp;#39;s cabinet career | News |  The Times">
            <a:extLst>
              <a:ext uri="{FF2B5EF4-FFF2-40B4-BE49-F238E27FC236}">
                <a16:creationId xmlns:a16="http://schemas.microsoft.com/office/drawing/2014/main" id="{4E34D1FF-A8CF-D44F-B16C-97515E4402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9CE6E-15DA-A641-A579-76417C46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英国卫生部管理Hancock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28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C616C-AFE0-F04B-8A7F-D0BB2354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altLang="zh-CN" sz="6000">
                <a:solidFill>
                  <a:schemeClr val="bg1"/>
                </a:solidFill>
              </a:rPr>
              <a:t>1.</a:t>
            </a:r>
            <a:r>
              <a:rPr lang="zh-CN" altLang="en-US" sz="6000">
                <a:solidFill>
                  <a:schemeClr val="bg1"/>
                </a:solidFill>
              </a:rPr>
              <a:t> 以利法 （</a:t>
            </a:r>
            <a:r>
              <a:rPr lang="en-US" altLang="zh-CN" sz="6000">
                <a:solidFill>
                  <a:schemeClr val="bg1"/>
                </a:solidFill>
              </a:rPr>
              <a:t> 4:7-9</a:t>
            </a:r>
            <a:r>
              <a:rPr lang="zh-CN" altLang="en-US" sz="6000">
                <a:solidFill>
                  <a:schemeClr val="bg1"/>
                </a:solidFill>
              </a:rPr>
              <a:t> ）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8B058D-D1D9-46AF-AE93-DF230A724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56948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79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th through billowing grass">
            <a:extLst>
              <a:ext uri="{FF2B5EF4-FFF2-40B4-BE49-F238E27FC236}">
                <a16:creationId xmlns:a16="http://schemas.microsoft.com/office/drawing/2014/main" id="{FF468A2C-1CD7-4966-9A9D-83E8D9D84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4" t="23391" r="21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2E073-DC25-A549-8D90-84B5B975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38134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800" dirty="0"/>
              <a:t>“</a:t>
            </a:r>
            <a:r>
              <a:rPr lang="zh-CN" altLang="en-US" sz="4800" dirty="0"/>
              <a:t>自然界正在向我们传达一个讯息 ”</a:t>
            </a:r>
            <a:r>
              <a:rPr lang="zh-CN" altLang="en-US" sz="2800" dirty="0"/>
              <a:t> 英格</a:t>
            </a:r>
            <a:r>
              <a:rPr lang="en-US" altLang="zh-CN" sz="2800" dirty="0"/>
              <a:t>·</a:t>
            </a:r>
            <a:r>
              <a:rPr lang="zh-CN" altLang="en-US" sz="2800" dirty="0"/>
              <a:t>安德森：联合国环境规划署执行主任</a:t>
            </a:r>
            <a:endParaRPr lang="zh-CN" altLang="en-US" sz="51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C616C-AFE0-F04B-8A7F-D0BB2354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1.</a:t>
            </a:r>
            <a:r>
              <a:rPr lang="zh-CN" altLang="en-US">
                <a:solidFill>
                  <a:srgbClr val="FFFFFF"/>
                </a:solidFill>
              </a:rPr>
              <a:t> 以利法 （</a:t>
            </a:r>
            <a:r>
              <a:rPr lang="en-US" altLang="zh-CN">
                <a:solidFill>
                  <a:srgbClr val="FFFFFF"/>
                </a:solidFill>
              </a:rPr>
              <a:t> 4:7-9</a:t>
            </a:r>
            <a:r>
              <a:rPr lang="zh-CN" altLang="en-US">
                <a:solidFill>
                  <a:srgbClr val="FFFFFF"/>
                </a:solidFill>
              </a:rPr>
              <a:t> ）</a:t>
            </a: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D3183F-BE49-40EF-A307-6A1B008F1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73891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809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C616C-AFE0-F04B-8A7F-D0BB2354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1.</a:t>
            </a:r>
            <a:r>
              <a:rPr lang="zh-CN" altLang="en-US">
                <a:solidFill>
                  <a:srgbClr val="FFFFFF"/>
                </a:solidFill>
              </a:rPr>
              <a:t> 以利法 （</a:t>
            </a:r>
            <a:r>
              <a:rPr lang="en-US" altLang="zh-CN">
                <a:solidFill>
                  <a:srgbClr val="FFFFFF"/>
                </a:solidFill>
              </a:rPr>
              <a:t> 4:7-9</a:t>
            </a:r>
            <a:r>
              <a:rPr lang="zh-CN" altLang="en-US">
                <a:solidFill>
                  <a:srgbClr val="FFFFFF"/>
                </a:solidFill>
              </a:rPr>
              <a:t> ）</a:t>
            </a: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403684-7DCC-491A-8A4D-3DE095116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608528"/>
              </p:ext>
            </p:extLst>
          </p:nvPr>
        </p:nvGraphicFramePr>
        <p:xfrm>
          <a:off x="5280024" y="642938"/>
          <a:ext cx="66643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6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67749-6EAB-0D40-901E-D364ED37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1.</a:t>
            </a:r>
            <a:r>
              <a:rPr lang="zh-CN" altLang="en-US">
                <a:solidFill>
                  <a:srgbClr val="FFFFFF"/>
                </a:solidFill>
              </a:rPr>
              <a:t> 以利法 （</a:t>
            </a:r>
            <a:r>
              <a:rPr lang="en-US" altLang="zh-CN">
                <a:solidFill>
                  <a:srgbClr val="FFFFFF"/>
                </a:solidFill>
              </a:rPr>
              <a:t> 4:7-9</a:t>
            </a:r>
            <a:r>
              <a:rPr lang="zh-CN" altLang="en-US">
                <a:solidFill>
                  <a:srgbClr val="FFFFFF"/>
                </a:solidFill>
              </a:rPr>
              <a:t> ）</a:t>
            </a: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3B5AC8-A27C-41FE-AC13-73D6E7EA2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65259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59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E51C8-4429-0144-979B-1B1191D7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1.</a:t>
            </a:r>
            <a:r>
              <a:rPr lang="zh-CN" altLang="en-US">
                <a:solidFill>
                  <a:srgbClr val="FFFFFF"/>
                </a:solidFill>
              </a:rPr>
              <a:t> 以利法 （</a:t>
            </a:r>
            <a:r>
              <a:rPr lang="en-US" altLang="zh-CN">
                <a:solidFill>
                  <a:srgbClr val="FFFFFF"/>
                </a:solidFill>
              </a:rPr>
              <a:t> 4:7-9</a:t>
            </a:r>
            <a:r>
              <a:rPr lang="zh-CN" altLang="en-US">
                <a:solidFill>
                  <a:srgbClr val="FFFFFF"/>
                </a:solidFill>
              </a:rPr>
              <a:t> ）</a:t>
            </a: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0FA678-0DD3-4A8D-8E00-D191F1A6D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95909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054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FCC71-8941-0E48-8034-7BB79963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zh-CN" sz="4000">
                <a:solidFill>
                  <a:srgbClr val="FFFFFF"/>
                </a:solidFill>
              </a:rPr>
              <a:t>2.</a:t>
            </a:r>
            <a:r>
              <a:rPr lang="zh-CN" altLang="en-US" sz="4000">
                <a:solidFill>
                  <a:srgbClr val="FFFFFF"/>
                </a:solidFill>
              </a:rPr>
              <a:t> 比勒达（</a:t>
            </a:r>
            <a:r>
              <a:rPr lang="en-US" altLang="zh-CN" sz="4000">
                <a:solidFill>
                  <a:srgbClr val="FFFFFF"/>
                </a:solidFill>
              </a:rPr>
              <a:t>8:4-6</a:t>
            </a:r>
            <a:r>
              <a:rPr lang="zh-CN" altLang="en-US" sz="4000">
                <a:solidFill>
                  <a:srgbClr val="FFFFFF"/>
                </a:solidFill>
              </a:rPr>
              <a:t>）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57D38-2973-514D-80A4-B6A0558C9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48" y="649480"/>
            <a:ext cx="6298852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3600" dirty="0"/>
              <a:t>2 “</a:t>
            </a:r>
            <a:r>
              <a:rPr lang="zh-CN" altLang="en-US" sz="3600" dirty="0"/>
              <a:t>这些话你要说到几时？你口中的言语如狂风要到几时呢？</a:t>
            </a:r>
            <a:r>
              <a:rPr lang="en-US" altLang="zh-CN" sz="3600" dirty="0"/>
              <a:t>3 </a:t>
            </a:r>
            <a:r>
              <a:rPr lang="zh-CN" altLang="en-US" sz="3600" dirty="0"/>
              <a:t>　神岂能偏离公平？全能者岂能偏离公义？</a:t>
            </a:r>
            <a:r>
              <a:rPr lang="en-US" altLang="zh-CN" sz="3600" dirty="0"/>
              <a:t>4  </a:t>
            </a:r>
            <a:r>
              <a:rPr lang="zh-CN" altLang="en-US" sz="3600" dirty="0"/>
              <a:t>或者你的儿女得罪了他，他就把他们交在过犯的掌控中。</a:t>
            </a:r>
            <a:r>
              <a:rPr lang="en-US" altLang="zh-CN" sz="3600" dirty="0"/>
              <a:t>5 </a:t>
            </a:r>
            <a:r>
              <a:rPr lang="zh-CN" altLang="en-US" sz="3600" dirty="0"/>
              <a:t>你若切切寻求　神，向全能者恳求；</a:t>
            </a:r>
            <a:r>
              <a:rPr lang="en-US" altLang="zh-CN" sz="3600" dirty="0"/>
              <a:t>6 </a:t>
            </a:r>
            <a:r>
              <a:rPr lang="zh-CN" altLang="en-US" sz="3600" dirty="0"/>
              <a:t>你若纯洁正直，他必定为你兴起，使你公义的居所兴旺。</a:t>
            </a:r>
            <a:r>
              <a:rPr lang="en-US" altLang="zh-CN" sz="3600" dirty="0"/>
              <a:t>7 </a:t>
            </a:r>
            <a:r>
              <a:rPr lang="zh-CN" altLang="en-US" sz="3600" dirty="0"/>
              <a:t>你起初虽然微小，日后必非常强盛。</a:t>
            </a:r>
          </a:p>
        </p:txBody>
      </p:sp>
    </p:spTree>
    <p:extLst>
      <p:ext uri="{BB962C8B-B14F-4D97-AF65-F5344CB8AC3E}">
        <p14:creationId xmlns:p14="http://schemas.microsoft.com/office/powerpoint/2010/main" val="3405188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4218A-B9C6-FB42-9A82-98DD4468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3.</a:t>
            </a:r>
            <a:r>
              <a:rPr lang="zh-CN" altLang="en-US" dirty="0">
                <a:solidFill>
                  <a:srgbClr val="FFFFFF"/>
                </a:solidFill>
              </a:rPr>
              <a:t> 琐法 （</a:t>
            </a:r>
            <a:r>
              <a:rPr lang="en-US" altLang="zh-CN" dirty="0">
                <a:solidFill>
                  <a:srgbClr val="FFFFFF"/>
                </a:solidFill>
              </a:rPr>
              <a:t>11</a:t>
            </a:r>
            <a:r>
              <a:rPr lang="zh-CN" altLang="en-US" dirty="0">
                <a:solidFill>
                  <a:srgbClr val="FFFFFF"/>
                </a:solidFill>
              </a:rPr>
              <a:t>章）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6834A-7970-4047-9D50-CEA630278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699" y="242887"/>
            <a:ext cx="6257925" cy="62579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3600" b="1" baseline="30000" dirty="0"/>
              <a:t>1 </a:t>
            </a:r>
            <a:r>
              <a:rPr lang="zh-CN" altLang="en-US" sz="3600" dirty="0"/>
              <a:t>拿玛人琐法回答说：</a:t>
            </a:r>
            <a:br>
              <a:rPr lang="zh-CN" altLang="en-US" sz="4000" dirty="0"/>
            </a:br>
            <a:r>
              <a:rPr lang="en-US" altLang="zh-CN" sz="3600" b="1" baseline="30000" dirty="0"/>
              <a:t>2 </a:t>
            </a:r>
            <a:r>
              <a:rPr lang="zh-CN" altLang="en-US" sz="3600" dirty="0"/>
              <a:t>“这许多的话岂不该回答吗？</a:t>
            </a:r>
            <a:br>
              <a:rPr lang="zh-CN" altLang="en-US" sz="4000" dirty="0"/>
            </a:br>
            <a:r>
              <a:rPr lang="zh-CN" altLang="en-US" sz="3600" dirty="0"/>
              <a:t>多嘴多舌的人岂可成为义呢？</a:t>
            </a:r>
            <a:br>
              <a:rPr lang="zh-CN" altLang="en-US" sz="4000" dirty="0"/>
            </a:br>
            <a:r>
              <a:rPr lang="en-US" altLang="zh-CN" sz="3600" b="1" baseline="30000" dirty="0"/>
              <a:t>3 </a:t>
            </a:r>
            <a:r>
              <a:rPr lang="zh-CN" altLang="en-US" sz="3600" dirty="0"/>
              <a:t>你夸大的话岂能使人不作声吗？你戏笑的时候岂没有人使你受辱吗？</a:t>
            </a:r>
            <a:br>
              <a:rPr lang="zh-CN" altLang="en-US" sz="4000" dirty="0"/>
            </a:br>
            <a:r>
              <a:rPr lang="en-US" altLang="zh-CN" sz="3600" b="1" baseline="30000" dirty="0"/>
              <a:t>4 </a:t>
            </a:r>
            <a:r>
              <a:rPr lang="zh-CN" altLang="en-US" sz="3600" dirty="0"/>
              <a:t>你说：‘我的教导纯全，</a:t>
            </a:r>
            <a:br>
              <a:rPr lang="zh-CN" altLang="en-US" sz="4000" dirty="0"/>
            </a:br>
            <a:r>
              <a:rPr lang="zh-CN" altLang="en-US" sz="3600" dirty="0"/>
              <a:t>我在你眼前是清洁的。’</a:t>
            </a:r>
            <a:br>
              <a:rPr lang="zh-CN" altLang="en-US" sz="4000" dirty="0"/>
            </a:br>
            <a:r>
              <a:rPr lang="en-US" altLang="zh-CN" sz="3600" b="1" baseline="30000" dirty="0"/>
              <a:t>5 </a:t>
            </a:r>
            <a:r>
              <a:rPr lang="zh-CN" altLang="en-US" sz="3600" dirty="0"/>
              <a:t>但是，惟愿　神说话，</a:t>
            </a:r>
            <a:br>
              <a:rPr lang="zh-CN" altLang="en-US" sz="4000" dirty="0"/>
            </a:br>
            <a:r>
              <a:rPr lang="zh-CN" altLang="en-US" sz="3600" dirty="0"/>
              <a:t>愿他张开嘴唇攻击你。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68317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1A4B-91E8-E64F-885C-192B47DB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zh-CN" altLang="en-US" sz="6000">
                <a:solidFill>
                  <a:schemeClr val="bg1"/>
                </a:solidFill>
              </a:rPr>
              <a:t>自食其果？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1AC47F-35EA-458C-94A6-17C236D84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95371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191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99DC6-9674-8243-B3DA-B15B45C3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zh-CN" altLang="en-US" sz="6000">
                <a:solidFill>
                  <a:schemeClr val="bg1"/>
                </a:solidFill>
              </a:rPr>
              <a:t>自食其果？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7BC5A3-6F3F-4FA1-8C90-0B7B213B5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90350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285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3E325-FCAF-ED4C-93FE-2886A60A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zh-CN" altLang="en-US" sz="4000" dirty="0">
                <a:solidFill>
                  <a:srgbClr val="FFFFFF"/>
                </a:solidFill>
              </a:rPr>
              <a:t>自食其果？（约伯</a:t>
            </a:r>
            <a:r>
              <a:rPr lang="en-US" altLang="zh-CN" sz="4000" dirty="0">
                <a:solidFill>
                  <a:srgbClr val="FFFFFF"/>
                </a:solidFill>
              </a:rPr>
              <a:t>21</a:t>
            </a:r>
            <a:r>
              <a:rPr lang="zh-CN" altLang="en-US" sz="4000" dirty="0">
                <a:solidFill>
                  <a:srgbClr val="FFFFFF"/>
                </a:solidFill>
              </a:rPr>
              <a:t>章）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0D1A0-FEE6-7F4F-91D6-B236A6625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288" y="200025"/>
            <a:ext cx="6315075" cy="628650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altLang="zh-CN" sz="3200" b="1" baseline="30000" dirty="0"/>
              <a:t>7 </a:t>
            </a:r>
            <a:r>
              <a:rPr lang="zh-CN" altLang="en-US" sz="3200" u="sng" dirty="0"/>
              <a:t>恶人为何存活，得享高寿，势力强盛呢？</a:t>
            </a:r>
            <a:r>
              <a:rPr lang="en-US" altLang="zh-CN" sz="3200" b="1" baseline="30000" dirty="0"/>
              <a:t>8 </a:t>
            </a:r>
            <a:r>
              <a:rPr lang="zh-CN" altLang="en-US" sz="3200" dirty="0"/>
              <a:t>他们的后裔与他们一起</a:t>
            </a:r>
            <a:r>
              <a:rPr lang="en-HK" sz="3200" dirty="0"/>
              <a:t>，</a:t>
            </a:r>
            <a:r>
              <a:rPr lang="zh-CN" altLang="en-US" sz="3200" dirty="0"/>
              <a:t>坚立在他们面前，他们得以眼见自己的子孙。</a:t>
            </a:r>
            <a:r>
              <a:rPr lang="en-US" altLang="zh-CN" sz="3200" b="1" baseline="30000" dirty="0"/>
              <a:t>9 </a:t>
            </a:r>
            <a:r>
              <a:rPr lang="zh-CN" altLang="en-US" sz="3200" dirty="0"/>
              <a:t>他们的家宅平安无惧，　</a:t>
            </a:r>
            <a:r>
              <a:rPr lang="zh-CN" altLang="en-US" sz="3200" u="sng" dirty="0"/>
              <a:t>神的杖不加在他们身上</a:t>
            </a:r>
            <a:r>
              <a:rPr lang="zh-CN" altLang="en-US" sz="3200" dirty="0"/>
              <a:t>。 </a:t>
            </a:r>
            <a:r>
              <a:rPr lang="en-US" altLang="zh-CN" sz="3200" b="1" baseline="30000" dirty="0"/>
              <a:t>10 </a:t>
            </a:r>
            <a:r>
              <a:rPr lang="zh-CN" altLang="en-US" sz="3200" dirty="0"/>
              <a:t>他们的公牛传种而不断绝， 母牛生牛犊而不掉胎。</a:t>
            </a:r>
            <a:r>
              <a:rPr lang="en-US" altLang="zh-CN" sz="3200" b="1" baseline="30000" dirty="0"/>
              <a:t>11 </a:t>
            </a:r>
            <a:r>
              <a:rPr lang="zh-CN" altLang="en-US" sz="3200" dirty="0"/>
              <a:t>他们打发小男孩出去，多如羊群， 他们的孩子踊跃跳舞。</a:t>
            </a:r>
            <a:r>
              <a:rPr lang="en-US" altLang="zh-CN" sz="3200" b="1" baseline="30000" dirty="0"/>
              <a:t>12 </a:t>
            </a:r>
            <a:r>
              <a:rPr lang="zh-CN" altLang="en-US" sz="3200" dirty="0"/>
              <a:t>他们随着琴鼓歌唱， 因箫声欢喜。</a:t>
            </a:r>
            <a:r>
              <a:rPr lang="en-US" altLang="zh-CN" sz="3200" b="1" baseline="30000" dirty="0"/>
              <a:t>13 </a:t>
            </a:r>
            <a:r>
              <a:rPr lang="zh-CN" altLang="en-US" sz="3200" dirty="0"/>
              <a:t>他们度日诸事亨通，在平安中下到阴间。</a:t>
            </a:r>
            <a:r>
              <a:rPr lang="en-US" altLang="zh-CN" sz="3200" b="1" baseline="30000" dirty="0"/>
              <a:t>14 </a:t>
            </a:r>
            <a:r>
              <a:rPr lang="zh-CN" altLang="en-US" sz="3200" dirty="0"/>
              <a:t>他们对　神说：‘离开我们吧！我们不想知道你的道路。</a:t>
            </a:r>
            <a:r>
              <a:rPr lang="en-US" altLang="zh-CN" sz="3200" b="1" baseline="30000" dirty="0"/>
              <a:t>15 </a:t>
            </a:r>
            <a:r>
              <a:rPr lang="zh-CN" altLang="en-US" sz="3200" dirty="0"/>
              <a:t>全能者是谁，我们何必事奉他呢？求告他有什么益处呢？’</a:t>
            </a:r>
            <a:r>
              <a:rPr lang="en-US" altLang="zh-CN" sz="3200" b="1" baseline="30000" dirty="0"/>
              <a:t>16 </a:t>
            </a:r>
            <a:r>
              <a:rPr lang="zh-CN" altLang="en-US" sz="3200" dirty="0"/>
              <a:t>看哪，他们亨通不是靠自己的手；恶人的计谋离我好远。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011939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3E325-FCAF-ED4C-93FE-2886A60A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zh-CN" altLang="en-US" sz="4000">
                <a:solidFill>
                  <a:srgbClr val="FFFFFF"/>
                </a:solidFill>
              </a:rPr>
              <a:t>自食其果？（路加福音</a:t>
            </a:r>
            <a:r>
              <a:rPr lang="en-US" altLang="zh-CN" sz="4000">
                <a:solidFill>
                  <a:srgbClr val="FFFFFF"/>
                </a:solidFill>
              </a:rPr>
              <a:t>13</a:t>
            </a:r>
            <a:r>
              <a:rPr lang="zh-CN" altLang="en-US" sz="4000">
                <a:solidFill>
                  <a:srgbClr val="FFFFFF"/>
                </a:solidFill>
              </a:rPr>
              <a:t>章）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0D1A0-FEE6-7F4F-91D6-B236A6625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47" y="157163"/>
            <a:ext cx="6296779" cy="636453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altLang="zh-CN" sz="3600" b="1" dirty="0"/>
              <a:t>13 </a:t>
            </a:r>
            <a:r>
              <a:rPr lang="zh-CN" altLang="en-US" sz="3600" dirty="0"/>
              <a:t>正当那时，有些在场的人把彼拉多使加利利人的血搀杂在他们祭物中的事，告诉耶稣。 </a:t>
            </a:r>
            <a:r>
              <a:rPr lang="en-US" altLang="zh-CN" sz="3600" b="1" baseline="30000" dirty="0"/>
              <a:t>2 </a:t>
            </a:r>
            <a:r>
              <a:rPr lang="zh-CN" altLang="en-US" sz="3600" dirty="0"/>
              <a:t>耶稣对他们说：“你们以为这些加利利人比其他的加利利人更有罪，所以受这害吗？ </a:t>
            </a:r>
            <a:r>
              <a:rPr lang="en-US" altLang="zh-CN" sz="3600" b="1" baseline="30000" dirty="0"/>
              <a:t>3 </a:t>
            </a:r>
            <a:r>
              <a:rPr lang="zh-CN" altLang="en-US" sz="3600" dirty="0"/>
              <a:t>我告诉你们，不是的！你们若不悔改，都同样要灭亡！ </a:t>
            </a:r>
            <a:r>
              <a:rPr lang="en-US" altLang="zh-CN" sz="3600" b="1" baseline="30000" dirty="0"/>
              <a:t>4 </a:t>
            </a:r>
            <a:r>
              <a:rPr lang="zh-CN" altLang="en-US" sz="3600" dirty="0"/>
              <a:t>从前西罗亚楼倒塌，压死了十八个人，你们以为那些人比一切住在耶路撒冷的人更有罪吗？ </a:t>
            </a:r>
            <a:r>
              <a:rPr lang="en-US" altLang="zh-CN" sz="3600" b="1" baseline="30000" dirty="0"/>
              <a:t>5 </a:t>
            </a:r>
            <a:r>
              <a:rPr lang="zh-CN" altLang="en-US" sz="3600" dirty="0"/>
              <a:t>我告诉你们，不是的！你们若不悔改，都照样要灭亡！”</a:t>
            </a:r>
            <a:endParaRPr lang="en-HK" sz="3600" dirty="0"/>
          </a:p>
        </p:txBody>
      </p:sp>
    </p:spTree>
    <p:extLst>
      <p:ext uri="{BB962C8B-B14F-4D97-AF65-F5344CB8AC3E}">
        <p14:creationId xmlns:p14="http://schemas.microsoft.com/office/powerpoint/2010/main" val="328581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A5AFE-0C95-6449-9781-C6E79878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新冠病毒</a:t>
            </a:r>
            <a:r>
              <a:rPr lang="zh-CN" altLang="en-US" sz="6000">
                <a:solidFill>
                  <a:schemeClr val="bg1"/>
                </a:solidFill>
              </a:rPr>
              <a:t>： 自食其果？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00CE2D-78E3-4549-9C53-2D812F140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07158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52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566B1-48B0-EE47-874D-6D59B2A0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</a:rPr>
              <a:t>自食其果</a:t>
            </a:r>
            <a:br>
              <a:rPr lang="zh-CN" altLang="en-US" sz="6000" dirty="0">
                <a:solidFill>
                  <a:schemeClr val="bg1"/>
                </a:solidFill>
              </a:rPr>
            </a:br>
            <a:endParaRPr lang="en-GB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7D8FF9-C39E-444F-9C47-FB5DECD10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39925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011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566B1-48B0-EE47-874D-6D59B2A0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我们怎么能知道神在做什么</a:t>
            </a:r>
            <a:r>
              <a:rPr lang="zh-CN" altLang="en-US" sz="6000">
                <a:solidFill>
                  <a:schemeClr val="bg1"/>
                </a:solidFill>
              </a:rPr>
              <a:t>？</a:t>
            </a:r>
            <a:endParaRPr lang="en-HK" altLang="zh-CN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1AA019-7EBE-44EC-94BF-60741B6C9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98764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331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566B1-48B0-EE47-874D-6D59B2A0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HK">
                <a:solidFill>
                  <a:srgbClr val="FFFFFF"/>
                </a:solidFill>
              </a:rPr>
              <a:t>为什么我们相信自食其果</a:t>
            </a:r>
            <a:r>
              <a:rPr lang="zh-CN" altLang="en-US">
                <a:solidFill>
                  <a:srgbClr val="FFFFFF"/>
                </a:solidFill>
              </a:rPr>
              <a:t>？</a:t>
            </a:r>
            <a:endParaRPr lang="en-HK" altLang="zh-CN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12ECC-045F-4940-93CC-170507A2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400" dirty="0" err="1"/>
              <a:t>因果报应</a:t>
            </a:r>
            <a:endParaRPr lang="en-HK" altLang="zh-CN" sz="4400" dirty="0"/>
          </a:p>
          <a:p>
            <a:pPr lvl="1"/>
            <a:r>
              <a:rPr lang="zh-CN" altLang="en-US" sz="4400" dirty="0"/>
              <a:t>我没有活在痛苦中而享受着幸福，是因为我做的好，因为是我应得的。</a:t>
            </a:r>
            <a:endParaRPr lang="en-HK" altLang="zh-CN" sz="4400" dirty="0"/>
          </a:p>
          <a:p>
            <a:pPr lvl="1"/>
            <a:r>
              <a:rPr lang="zh-CN" altLang="en-US" sz="4400" dirty="0"/>
              <a:t>我活在痛苦中，是因为我没做好：我活该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79567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66B1-48B0-EE47-874D-6D59B2A0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为什么我们相信自食其果</a:t>
            </a:r>
            <a:r>
              <a:rPr lang="zh-CN" altLang="en-US"/>
              <a:t>？</a:t>
            </a:r>
            <a:endParaRPr lang="en-HK" altLang="zh-CN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71E4427-CEDF-48C6-84D4-B02A9899FB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393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566B1-48B0-EE47-874D-6D59B2A0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HK">
                <a:solidFill>
                  <a:srgbClr val="FFFFFF"/>
                </a:solidFill>
              </a:rPr>
              <a:t>我们怎么正确的面对痛苦</a:t>
            </a:r>
            <a:r>
              <a:rPr lang="zh-CN" altLang="en-US">
                <a:solidFill>
                  <a:srgbClr val="FFFFFF"/>
                </a:solidFill>
              </a:rPr>
              <a:t>？</a:t>
            </a:r>
            <a:endParaRPr lang="en-HK" altLang="zh-CN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12ECC-045F-4940-93CC-170507A2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0" y="624568"/>
            <a:ext cx="7143750" cy="5412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需要谦卑，说“我不知道”而不要</a:t>
            </a:r>
            <a:endParaRPr lang="en-HK" altLang="zh-CN" sz="3600" dirty="0"/>
          </a:p>
          <a:p>
            <a:pPr marL="0" indent="0">
              <a:buNone/>
            </a:pPr>
            <a:endParaRPr lang="en-HK" altLang="zh-CN" sz="3600" dirty="0"/>
          </a:p>
          <a:p>
            <a:pPr lvl="1"/>
            <a:r>
              <a:rPr lang="zh-CN" altLang="en-US" sz="3600" dirty="0"/>
              <a:t>假装知道为什么有新冠疫情发生（群体）</a:t>
            </a:r>
            <a:endParaRPr lang="en-HK" altLang="zh-CN" sz="3600" dirty="0"/>
          </a:p>
          <a:p>
            <a:pPr lvl="1"/>
            <a:r>
              <a:rPr lang="zh-CN" altLang="en-US" sz="3600" dirty="0"/>
              <a:t>很清楚通过创造了解神在做什么</a:t>
            </a:r>
            <a:endParaRPr lang="en-HK" altLang="zh-CN" sz="3600" dirty="0"/>
          </a:p>
          <a:p>
            <a:pPr lvl="1"/>
            <a:r>
              <a:rPr lang="zh-CN" altLang="en-US" sz="3600" dirty="0"/>
              <a:t>像约伯的朋友一样乱说神正在做什么事情</a:t>
            </a:r>
            <a:endParaRPr lang="en-HK" altLang="zh-CN" sz="3600" dirty="0"/>
          </a:p>
          <a:p>
            <a:pPr marL="0" indent="0">
              <a:buNone/>
            </a:pPr>
            <a:endParaRPr lang="en-HK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5437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3E325-FCAF-ED4C-93FE-2886A60A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HK">
                <a:solidFill>
                  <a:srgbClr val="FFFFFF"/>
                </a:solidFill>
              </a:rPr>
              <a:t>我们怎么正确的对痛苦</a:t>
            </a:r>
            <a:r>
              <a:rPr lang="zh-CN" altLang="en-US">
                <a:solidFill>
                  <a:srgbClr val="FFFFFF"/>
                </a:solidFill>
              </a:rPr>
              <a:t>？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0D1A0-FEE6-7F4F-91D6-B236A6625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0" y="171450"/>
            <a:ext cx="7010400" cy="64722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3600" b="1" dirty="0"/>
              <a:t>13 </a:t>
            </a:r>
            <a:r>
              <a:rPr lang="zh-CN" altLang="en-US" sz="3600" dirty="0"/>
              <a:t>正当那时，有些在场的人把彼拉多使加利利人的血搀杂在他们祭物中的事，告诉耶稣。 </a:t>
            </a:r>
            <a:r>
              <a:rPr lang="en-US" altLang="zh-CN" sz="3600" b="1" baseline="30000" dirty="0"/>
              <a:t>2 </a:t>
            </a:r>
            <a:r>
              <a:rPr lang="zh-CN" altLang="en-US" sz="3600" dirty="0"/>
              <a:t>耶稣对他们说：“你们以为这些加利利人比其他的加利利人更有罪，所以受这害吗？ </a:t>
            </a:r>
            <a:r>
              <a:rPr lang="en-US" altLang="zh-CN" sz="3600" b="1" baseline="30000" dirty="0"/>
              <a:t>3 </a:t>
            </a:r>
            <a:r>
              <a:rPr lang="zh-CN" altLang="en-US" sz="3600" dirty="0"/>
              <a:t>我告诉你们，不是的！你们若</a:t>
            </a:r>
            <a:r>
              <a:rPr lang="zh-CN" altLang="en-US" sz="3600" b="1" dirty="0"/>
              <a:t>不悔改，都同样要灭亡！ </a:t>
            </a:r>
            <a:r>
              <a:rPr lang="en-US" altLang="zh-CN" sz="3600" b="1" baseline="30000" dirty="0"/>
              <a:t>4 </a:t>
            </a:r>
            <a:r>
              <a:rPr lang="zh-CN" altLang="en-US" sz="3600" dirty="0"/>
              <a:t>从前西罗亚楼倒塌，压死了十八个人，你们以为那些人比一切住在耶路撒冷的人更有罪吗？ </a:t>
            </a:r>
            <a:r>
              <a:rPr lang="en-US" altLang="zh-CN" sz="3600" b="1" baseline="30000" dirty="0"/>
              <a:t>5 </a:t>
            </a:r>
            <a:r>
              <a:rPr lang="zh-CN" altLang="en-US" sz="3600" dirty="0"/>
              <a:t>我告诉你们，不是的！你们若</a:t>
            </a:r>
            <a:r>
              <a:rPr lang="zh-CN" altLang="en-US" sz="3600" b="1" dirty="0"/>
              <a:t>不悔改，都照样要灭亡！”</a:t>
            </a:r>
            <a:endParaRPr lang="en-HK" sz="3600" b="1" dirty="0"/>
          </a:p>
        </p:txBody>
      </p:sp>
    </p:spTree>
    <p:extLst>
      <p:ext uri="{BB962C8B-B14F-4D97-AF65-F5344CB8AC3E}">
        <p14:creationId xmlns:p14="http://schemas.microsoft.com/office/powerpoint/2010/main" val="2834052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3E325-FCAF-ED4C-93FE-2886A60A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HK" sz="6000">
                <a:solidFill>
                  <a:schemeClr val="bg1"/>
                </a:solidFill>
              </a:rPr>
              <a:t>我们怎么正确的对痛苦</a:t>
            </a:r>
            <a:r>
              <a:rPr lang="zh-CN" altLang="en-US" sz="6000">
                <a:solidFill>
                  <a:schemeClr val="bg1"/>
                </a:solidFill>
              </a:rPr>
              <a:t>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629F36-7D75-407F-AF39-2285D34E2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91217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855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B25A5-1E3C-1B41-B7B7-B2924510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60" y="1660121"/>
            <a:ext cx="9623404" cy="33054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7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自食其果</a:t>
            </a:r>
            <a:br>
              <a:rPr lang="en-US" altLang="zh-CN" sz="7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zh-CN" sz="7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8928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9EBAC-6B5B-684B-80E2-503FA121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60" y="1660121"/>
            <a:ext cx="9927916" cy="33054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约伯的故事没结束</a:t>
            </a:r>
            <a:r>
              <a:rPr lang="zh-CN" altLang="en-US" sz="7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，所以他的朋友何从乱说</a:t>
            </a:r>
            <a:br>
              <a:rPr lang="en-HK" altLang="zh-CN" sz="7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17FD-B7B9-EE44-AC02-B0B7A4C82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159" y="4965614"/>
            <a:ext cx="9623404" cy="8344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我们的故事還没结束</a:t>
            </a:r>
            <a:r>
              <a:rPr lang="zh-CN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 有太多的问题未获得解决。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37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9EBAC-6B5B-684B-80E2-503FA121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59" y="1660121"/>
            <a:ext cx="10449603" cy="33054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7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约伯的朋友没有给神足够的时间</a:t>
            </a:r>
            <a:r>
              <a:rPr lang="zh-CN" altLang="en-US" sz="7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，所以乱结论</a:t>
            </a:r>
            <a:endParaRPr lang="en-US" sz="7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17FD-B7B9-EE44-AC02-B0B7A4C82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159" y="4965614"/>
            <a:ext cx="9623404" cy="8344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我们的故事還没结束</a:t>
            </a:r>
            <a:r>
              <a:rPr lang="zh-CN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 有太多的问题未获得解决。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1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A5AFE-0C95-6449-9781-C6E79878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新冠病毒</a:t>
            </a:r>
            <a:r>
              <a:rPr lang="zh-CN" altLang="en-US" sz="6000">
                <a:solidFill>
                  <a:schemeClr val="bg1"/>
                </a:solidFill>
              </a:rPr>
              <a:t>： 自食其果？</a:t>
            </a:r>
            <a:endParaRPr lang="en-GB" sz="6000">
              <a:solidFill>
                <a:schemeClr val="bg1"/>
              </a:solidFill>
            </a:endParaRPr>
          </a:p>
        </p:txBody>
      </p:sp>
      <p:pic>
        <p:nvPicPr>
          <p:cNvPr id="5" name="Picture 2" descr="世界之大無奇不有，你聽說過蝙蝠湯嗎？分分鐘衝擊你的視覺- 每日頭條">
            <a:extLst>
              <a:ext uri="{FF2B5EF4-FFF2-40B4-BE49-F238E27FC236}">
                <a16:creationId xmlns:a16="http://schemas.microsoft.com/office/drawing/2014/main" id="{AC235829-0D49-4848-A9BC-AEABDA4B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07" y="2678926"/>
            <a:ext cx="2797948" cy="18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13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9EBAC-6B5B-684B-80E2-503FA121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60" y="1660121"/>
            <a:ext cx="9623404" cy="33054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约伯的朋友不相信</a:t>
            </a:r>
            <a:br>
              <a:rPr lang="en-US" altLang="zh-CN" sz="8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8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无辜的人会面对灭亡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17FD-B7B9-EE44-AC02-B0B7A4C82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159" y="4965614"/>
            <a:ext cx="9623404" cy="8344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我们的故事还没结束</a:t>
            </a:r>
            <a:r>
              <a:rPr lang="zh-CN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 有太多的问题未获得解决。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477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9EBAC-6B5B-684B-80E2-503FA121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60" y="1660121"/>
            <a:ext cx="9623404" cy="33054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神的答案是</a:t>
            </a:r>
            <a:br>
              <a:rPr lang="en-US" altLang="zh-CN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在历史中把一个十字架放在中间</a:t>
            </a:r>
            <a:r>
              <a:rPr lang="zh-CN" alt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为了让我们可以明白</a:t>
            </a:r>
            <a:r>
              <a:rPr lang="zh-CN" alt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</a:t>
            </a:r>
            <a:br>
              <a:rPr lang="zh-CN" alt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无辜的人会被灭亡这个道理</a:t>
            </a:r>
            <a:r>
              <a:rPr lang="zh-CN" altLang="en-US" sz="5500" dirty="0"/>
              <a:t>。</a:t>
            </a:r>
            <a:endParaRPr lang="en-US" sz="5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505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hat It Means to &quot;Take Up Your Cross&quot; (and How to Do it)">
            <a:extLst>
              <a:ext uri="{FF2B5EF4-FFF2-40B4-BE49-F238E27FC236}">
                <a16:creationId xmlns:a16="http://schemas.microsoft.com/office/drawing/2014/main" id="{CE0B0E1F-5A86-2342-832A-324CFAAA7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r="1595" b="-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3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F7F1-44ED-8447-ACA2-B5F56A1D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baseline="30000" dirty="0"/>
              <a:t>25 </a:t>
            </a:r>
            <a:r>
              <a:rPr lang="zh-CN" altLang="en-US" dirty="0"/>
              <a:t>我知道我的救赎主活着，末后他必站在尘土上。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BA3A2-F479-0649-B033-E2BCFA306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约伯记</a:t>
            </a:r>
            <a:r>
              <a:rPr lang="en-US" altLang="zh-CN" sz="3600" dirty="0"/>
              <a:t>19</a:t>
            </a:r>
            <a:r>
              <a:rPr lang="zh-CN" altLang="en-US" sz="3600" dirty="0"/>
              <a:t>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54069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566B1-48B0-EE47-874D-6D59B2A0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HK" sz="3600">
                <a:solidFill>
                  <a:srgbClr val="FFFFFF"/>
                </a:solidFill>
              </a:rPr>
              <a:t>自食其果</a:t>
            </a:r>
            <a:endParaRPr lang="en-HK" altLang="zh-CN" sz="36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F67611-B862-4215-8A10-F88094014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450217"/>
              </p:ext>
            </p:extLst>
          </p:nvPr>
        </p:nvGraphicFramePr>
        <p:xfrm>
          <a:off x="5042847" y="643467"/>
          <a:ext cx="6830065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142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6">
            <a:extLst>
              <a:ext uri="{FF2B5EF4-FFF2-40B4-BE49-F238E27FC236}">
                <a16:creationId xmlns:a16="http://schemas.microsoft.com/office/drawing/2014/main" id="{69F6B031-DE34-4FE3-8B2E-E0D0E3CE0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B25A5-1E3C-1B41-B7B7-B2924510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375" y="891541"/>
            <a:ext cx="5866190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自食其果</a:t>
            </a:r>
            <a:br>
              <a:rPr lang="en-US" altLang="zh-CN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zh-CN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8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89B6E880-5229-40E0-B50C-3D8E1FD9B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8874" y="89535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213603BF-1C60-4F3F-979D-B685D24A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91540"/>
            <a:ext cx="3921243" cy="5074920"/>
          </a:xfrm>
          <a:prstGeom prst="rect">
            <a:avLst/>
          </a:prstGeom>
          <a:solidFill>
            <a:srgbClr val="687074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4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00CFE-E12E-BF44-92AC-C7F9FE76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问答时间</a:t>
            </a:r>
            <a:endParaRPr lang="en-US" dirty="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8B7B7470-A5A1-4D93-968E-794AEB719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94" r="270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F1CC7-40FD-1446-B739-20159C8A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新冠病毒</a:t>
            </a:r>
            <a:r>
              <a:rPr lang="zh-CN" altLang="en-US" sz="6000">
                <a:solidFill>
                  <a:schemeClr val="bg1"/>
                </a:solidFill>
              </a:rPr>
              <a:t>： 自食其果？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446A2D37-850C-46FB-98BC-200094342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56739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53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392C2-5F49-494B-A8D5-94970756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新冠病毒</a:t>
            </a:r>
            <a:r>
              <a:rPr lang="zh-CN" altLang="en-US" sz="6000">
                <a:solidFill>
                  <a:schemeClr val="bg1"/>
                </a:solidFill>
              </a:rPr>
              <a:t>： 自食其果？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B60AA3-028A-4B87-B834-CD86361DD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69847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54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392C2-5F49-494B-A8D5-94970756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新冠病毒</a:t>
            </a:r>
            <a:r>
              <a:rPr lang="zh-CN" altLang="en-US" sz="6000">
                <a:solidFill>
                  <a:schemeClr val="bg1"/>
                </a:solidFill>
              </a:rPr>
              <a:t>： 自食其果？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7D80BB-A0F1-42D1-81F4-3D38AE3FE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09723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60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F4CF4-A205-9642-93F6-4FE79670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新冠病毒</a:t>
            </a:r>
            <a:r>
              <a:rPr lang="zh-CN" altLang="en-US" sz="6000">
                <a:solidFill>
                  <a:schemeClr val="bg1"/>
                </a:solidFill>
              </a:rPr>
              <a:t>： 自食其果？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DAFEE3-86E6-4027-B9F7-36F80BDDF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70118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39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F4CF4-A205-9642-93F6-4FE79670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新冠病毒</a:t>
            </a:r>
            <a:r>
              <a:rPr lang="zh-CN" altLang="en-US" sz="6000">
                <a:solidFill>
                  <a:schemeClr val="bg1"/>
                </a:solidFill>
              </a:rPr>
              <a:t>： 自食其果？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8C80C4-768D-426C-A01A-F882D67D7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91063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04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1703</Words>
  <Application>Microsoft Macintosh PowerPoint</Application>
  <PresentationFormat>Widescreen</PresentationFormat>
  <Paragraphs>128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约伯记 4, 8, 11                 新冠病毒: 自食其果？</vt:lpstr>
      <vt:lpstr>“自然界正在向我们传达一个讯息 ” 英格·安德森：联合国环境规划署执行主任</vt:lpstr>
      <vt:lpstr>新冠病毒： 自食其果？</vt:lpstr>
      <vt:lpstr>新冠病毒： 自食其果？</vt:lpstr>
      <vt:lpstr>新冠病毒： 自食其果？</vt:lpstr>
      <vt:lpstr>新冠病毒： 自食其果？</vt:lpstr>
      <vt:lpstr>新冠病毒： 自食其果？</vt:lpstr>
      <vt:lpstr>新冠病毒： 自食其果？</vt:lpstr>
      <vt:lpstr>新冠病毒： 自食其果？</vt:lpstr>
      <vt:lpstr>新冠病毒： 自食其果？</vt:lpstr>
      <vt:lpstr>新冠病毒： 自食其果？</vt:lpstr>
      <vt:lpstr>新冠病毒： 自食其果？</vt:lpstr>
      <vt:lpstr>新冠病毒： 自食其果？</vt:lpstr>
      <vt:lpstr>自食其果？</vt:lpstr>
      <vt:lpstr>大纲</vt:lpstr>
      <vt:lpstr>1. 以利法 （ 4:7-9 ）</vt:lpstr>
      <vt:lpstr>1. 以利法 （ 4:7-9 ）</vt:lpstr>
      <vt:lpstr>英国卫生部管理Hancock</vt:lpstr>
      <vt:lpstr>1. 以利法 （ 4:7-9 ）</vt:lpstr>
      <vt:lpstr>1. 以利法 （ 4:7-9 ）</vt:lpstr>
      <vt:lpstr>1. 以利法 （ 4:7-9 ）</vt:lpstr>
      <vt:lpstr>1. 以利法 （ 4:7-9 ）</vt:lpstr>
      <vt:lpstr>1. 以利法 （ 4:7-9 ）</vt:lpstr>
      <vt:lpstr>2. 比勒达（8:4-6）</vt:lpstr>
      <vt:lpstr>3. 琐法 （11章）</vt:lpstr>
      <vt:lpstr>自食其果？</vt:lpstr>
      <vt:lpstr>自食其果？</vt:lpstr>
      <vt:lpstr>自食其果？（约伯21章）</vt:lpstr>
      <vt:lpstr>自食其果？（路加福音13章）</vt:lpstr>
      <vt:lpstr>自食其果 </vt:lpstr>
      <vt:lpstr>我们怎么能知道神在做什么？</vt:lpstr>
      <vt:lpstr>为什么我们相信自食其果？</vt:lpstr>
      <vt:lpstr>为什么我们相信自食其果？</vt:lpstr>
      <vt:lpstr>我们怎么正确的面对痛苦？</vt:lpstr>
      <vt:lpstr>我们怎么正确的对痛苦？</vt:lpstr>
      <vt:lpstr>我们怎么正确的对痛苦？</vt:lpstr>
      <vt:lpstr>自食其果  </vt:lpstr>
      <vt:lpstr>约伯的故事没结束，所以他的朋友何从乱说 </vt:lpstr>
      <vt:lpstr>约伯的朋友没有给神足够的时间，所以乱结论</vt:lpstr>
      <vt:lpstr>约伯的朋友不相信 无辜的人会面对灭亡</vt:lpstr>
      <vt:lpstr>神的答案是 在历史中把一个十字架放在中间，为了让我们可以明白， 无辜的人会被灭亡这个道理。</vt:lpstr>
      <vt:lpstr>PowerPoint Presentation</vt:lpstr>
      <vt:lpstr>25 我知道我的救赎主活着，末后他必站在尘土上。</vt:lpstr>
      <vt:lpstr>自食其果</vt:lpstr>
      <vt:lpstr>自食其果  </vt:lpstr>
      <vt:lpstr>问答时间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Muir</dc:creator>
  <cp:lastModifiedBy>Ryan Muir</cp:lastModifiedBy>
  <cp:revision>37</cp:revision>
  <cp:lastPrinted>2021-07-08T06:42:56Z</cp:lastPrinted>
  <dcterms:created xsi:type="dcterms:W3CDTF">2021-07-05T07:47:33Z</dcterms:created>
  <dcterms:modified xsi:type="dcterms:W3CDTF">2021-07-09T06:01:37Z</dcterms:modified>
</cp:coreProperties>
</file>