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97" r:id="rId2"/>
    <p:sldId id="298" r:id="rId3"/>
    <p:sldId id="299" r:id="rId4"/>
    <p:sldId id="256" r:id="rId5"/>
    <p:sldId id="296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300" r:id="rId15"/>
    <p:sldId id="287" r:id="rId16"/>
    <p:sldId id="288" r:id="rId17"/>
    <p:sldId id="301" r:id="rId18"/>
    <p:sldId id="289" r:id="rId19"/>
    <p:sldId id="290" r:id="rId20"/>
    <p:sldId id="292" r:id="rId21"/>
    <p:sldId id="291" r:id="rId22"/>
    <p:sldId id="293" r:id="rId23"/>
    <p:sldId id="305" r:id="rId24"/>
    <p:sldId id="275" r:id="rId25"/>
    <p:sldId id="306" r:id="rId26"/>
    <p:sldId id="276" r:id="rId27"/>
    <p:sldId id="303" r:id="rId28"/>
    <p:sldId id="30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15"/>
    <p:restoredTop sz="86207"/>
  </p:normalViewPr>
  <p:slideViewPr>
    <p:cSldViewPr snapToGrid="0" snapToObjects="1">
      <p:cViewPr varScale="1">
        <p:scale>
          <a:sx n="94" d="100"/>
          <a:sy n="94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901F2-705B-40A2-B9B4-8C6D9A5E502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B7E868D-FD01-4F7E-BD26-34B2F1EA9D93}">
      <dgm:prSet/>
      <dgm:spPr/>
      <dgm:t>
        <a:bodyPr/>
        <a:lstStyle/>
        <a:p>
          <a:r>
            <a:rPr lang="zh-CN" dirty="0"/>
            <a:t>怎么关于神不</a:t>
          </a:r>
          <a:endParaRPr lang="en-HK" altLang="zh-CN" dirty="0"/>
        </a:p>
        <a:p>
          <a:r>
            <a:rPr lang="en-US" dirty="0"/>
            <a:t>《</a:t>
          </a:r>
          <a:r>
            <a:rPr lang="zh-CN" dirty="0"/>
            <a:t>少言少语</a:t>
          </a:r>
          <a:r>
            <a:rPr lang="en-US" dirty="0"/>
            <a:t>》</a:t>
          </a:r>
          <a:r>
            <a:rPr lang="zh-CN" dirty="0"/>
            <a:t>呢？</a:t>
          </a:r>
          <a:endParaRPr lang="en-US" dirty="0"/>
        </a:p>
      </dgm:t>
    </dgm:pt>
    <dgm:pt modelId="{31962D37-E1C4-4349-AD55-D819E5BC240A}" type="parTrans" cxnId="{270105C7-00AC-4759-B406-A85D8D7378B4}">
      <dgm:prSet/>
      <dgm:spPr/>
      <dgm:t>
        <a:bodyPr/>
        <a:lstStyle/>
        <a:p>
          <a:endParaRPr lang="en-US"/>
        </a:p>
      </dgm:t>
    </dgm:pt>
    <dgm:pt modelId="{9E47267A-87C3-46BB-B09A-9EC19033CF68}" type="sibTrans" cxnId="{270105C7-00AC-4759-B406-A85D8D7378B4}">
      <dgm:prSet/>
      <dgm:spPr/>
      <dgm:t>
        <a:bodyPr/>
        <a:lstStyle/>
        <a:p>
          <a:endParaRPr lang="en-US"/>
        </a:p>
      </dgm:t>
    </dgm:pt>
    <dgm:pt modelId="{2797E744-FA2F-472D-8301-3D91F3930A33}">
      <dgm:prSet/>
      <dgm:spPr/>
      <dgm:t>
        <a:bodyPr/>
        <a:lstStyle/>
        <a:p>
          <a:r>
            <a:rPr lang="zh-CN"/>
            <a:t>明白撒旦是存在的</a:t>
          </a:r>
          <a:endParaRPr lang="en-US"/>
        </a:p>
      </dgm:t>
    </dgm:pt>
    <dgm:pt modelId="{506F8D72-EC05-4A16-9E3B-1E1B3F902D25}" type="parTrans" cxnId="{FCF8A3A7-8960-4199-B381-F9267797D1E4}">
      <dgm:prSet/>
      <dgm:spPr/>
      <dgm:t>
        <a:bodyPr/>
        <a:lstStyle/>
        <a:p>
          <a:endParaRPr lang="en-US"/>
        </a:p>
      </dgm:t>
    </dgm:pt>
    <dgm:pt modelId="{680ED107-0FCF-4F0C-82C9-B80944722DEE}" type="sibTrans" cxnId="{FCF8A3A7-8960-4199-B381-F9267797D1E4}">
      <dgm:prSet/>
      <dgm:spPr/>
      <dgm:t>
        <a:bodyPr/>
        <a:lstStyle/>
        <a:p>
          <a:endParaRPr lang="en-US"/>
        </a:p>
      </dgm:t>
    </dgm:pt>
    <dgm:pt modelId="{58DA5744-C40A-433F-A990-234354AF964E}">
      <dgm:prSet/>
      <dgm:spPr/>
      <dgm:t>
        <a:bodyPr/>
        <a:lstStyle/>
        <a:p>
          <a:r>
            <a:rPr lang="en-HK"/>
            <a:t>对我们的救赎主有盼望</a:t>
          </a:r>
          <a:endParaRPr lang="en-US"/>
        </a:p>
      </dgm:t>
    </dgm:pt>
    <dgm:pt modelId="{D481BF53-1ECD-4AD6-8B07-DA78FC4AE919}" type="parTrans" cxnId="{0D4EDE13-C6F4-477F-B983-386614AE1F33}">
      <dgm:prSet/>
      <dgm:spPr/>
      <dgm:t>
        <a:bodyPr/>
        <a:lstStyle/>
        <a:p>
          <a:endParaRPr lang="en-US"/>
        </a:p>
      </dgm:t>
    </dgm:pt>
    <dgm:pt modelId="{A4CBD0BF-C577-4491-A940-BCAD24DCADC0}" type="sibTrans" cxnId="{0D4EDE13-C6F4-477F-B983-386614AE1F33}">
      <dgm:prSet/>
      <dgm:spPr/>
      <dgm:t>
        <a:bodyPr/>
        <a:lstStyle/>
        <a:p>
          <a:endParaRPr lang="en-US"/>
        </a:p>
      </dgm:t>
    </dgm:pt>
    <dgm:pt modelId="{17E92618-33A9-4B29-83FD-3A763AF6BAB7}">
      <dgm:prSet/>
      <dgm:spPr/>
      <dgm:t>
        <a:bodyPr/>
        <a:lstStyle/>
        <a:p>
          <a:r>
            <a:rPr lang="en-HK"/>
            <a:t>相信神是在我们的一边</a:t>
          </a:r>
          <a:endParaRPr lang="en-US"/>
        </a:p>
      </dgm:t>
    </dgm:pt>
    <dgm:pt modelId="{81697626-E2E2-4E3B-8CCD-DA8080C7BFB2}" type="parTrans" cxnId="{42C68E16-2755-440B-A940-C477951D1001}">
      <dgm:prSet/>
      <dgm:spPr/>
      <dgm:t>
        <a:bodyPr/>
        <a:lstStyle/>
        <a:p>
          <a:endParaRPr lang="en-US"/>
        </a:p>
      </dgm:t>
    </dgm:pt>
    <dgm:pt modelId="{2E00A8F5-DB24-469D-86CA-BFC946117AC5}" type="sibTrans" cxnId="{42C68E16-2755-440B-A940-C477951D1001}">
      <dgm:prSet/>
      <dgm:spPr/>
      <dgm:t>
        <a:bodyPr/>
        <a:lstStyle/>
        <a:p>
          <a:endParaRPr lang="en-US"/>
        </a:p>
      </dgm:t>
    </dgm:pt>
    <dgm:pt modelId="{ECAD1239-F6B1-FE4E-BC96-E9A9AEA1FE93}" type="pres">
      <dgm:prSet presAssocID="{DBE901F2-705B-40A2-B9B4-8C6D9A5E5021}" presName="linear" presStyleCnt="0">
        <dgm:presLayoutVars>
          <dgm:animLvl val="lvl"/>
          <dgm:resizeHandles val="exact"/>
        </dgm:presLayoutVars>
      </dgm:prSet>
      <dgm:spPr/>
    </dgm:pt>
    <dgm:pt modelId="{302E8348-6985-5C46-A2FE-3CC59235932C}" type="pres">
      <dgm:prSet presAssocID="{BB7E868D-FD01-4F7E-BD26-34B2F1EA9D9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87FA93B-E9AE-144A-A72D-4FF0DB284574}" type="pres">
      <dgm:prSet presAssocID="{BB7E868D-FD01-4F7E-BD26-34B2F1EA9D9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D4EDE13-C6F4-477F-B983-386614AE1F33}" srcId="{BB7E868D-FD01-4F7E-BD26-34B2F1EA9D93}" destId="{58DA5744-C40A-433F-A990-234354AF964E}" srcOrd="1" destOrd="0" parTransId="{D481BF53-1ECD-4AD6-8B07-DA78FC4AE919}" sibTransId="{A4CBD0BF-C577-4491-A940-BCAD24DCADC0}"/>
    <dgm:cxn modelId="{42C68E16-2755-440B-A940-C477951D1001}" srcId="{BB7E868D-FD01-4F7E-BD26-34B2F1EA9D93}" destId="{17E92618-33A9-4B29-83FD-3A763AF6BAB7}" srcOrd="2" destOrd="0" parTransId="{81697626-E2E2-4E3B-8CCD-DA8080C7BFB2}" sibTransId="{2E00A8F5-DB24-469D-86CA-BFC946117AC5}"/>
    <dgm:cxn modelId="{6FFD413C-3E4D-1B43-B7EA-E8E62E08D77F}" type="presOf" srcId="{BB7E868D-FD01-4F7E-BD26-34B2F1EA9D93}" destId="{302E8348-6985-5C46-A2FE-3CC59235932C}" srcOrd="0" destOrd="0" presId="urn:microsoft.com/office/officeart/2005/8/layout/vList2"/>
    <dgm:cxn modelId="{9D08283F-83D7-414D-808A-A21FF2C8168F}" type="presOf" srcId="{58DA5744-C40A-433F-A990-234354AF964E}" destId="{887FA93B-E9AE-144A-A72D-4FF0DB284574}" srcOrd="0" destOrd="1" presId="urn:microsoft.com/office/officeart/2005/8/layout/vList2"/>
    <dgm:cxn modelId="{294E9055-F800-7645-8F07-6E13F3D13A22}" type="presOf" srcId="{DBE901F2-705B-40A2-B9B4-8C6D9A5E5021}" destId="{ECAD1239-F6B1-FE4E-BC96-E9A9AEA1FE93}" srcOrd="0" destOrd="0" presId="urn:microsoft.com/office/officeart/2005/8/layout/vList2"/>
    <dgm:cxn modelId="{F22CFB94-2DE6-3142-8349-2E6C9AE1EEBA}" type="presOf" srcId="{2797E744-FA2F-472D-8301-3D91F3930A33}" destId="{887FA93B-E9AE-144A-A72D-4FF0DB284574}" srcOrd="0" destOrd="0" presId="urn:microsoft.com/office/officeart/2005/8/layout/vList2"/>
    <dgm:cxn modelId="{FCF8A3A7-8960-4199-B381-F9267797D1E4}" srcId="{BB7E868D-FD01-4F7E-BD26-34B2F1EA9D93}" destId="{2797E744-FA2F-472D-8301-3D91F3930A33}" srcOrd="0" destOrd="0" parTransId="{506F8D72-EC05-4A16-9E3B-1E1B3F902D25}" sibTransId="{680ED107-0FCF-4F0C-82C9-B80944722DEE}"/>
    <dgm:cxn modelId="{70DA14AE-0FAD-5F4F-BC4F-E82F58F0CB63}" type="presOf" srcId="{17E92618-33A9-4B29-83FD-3A763AF6BAB7}" destId="{887FA93B-E9AE-144A-A72D-4FF0DB284574}" srcOrd="0" destOrd="2" presId="urn:microsoft.com/office/officeart/2005/8/layout/vList2"/>
    <dgm:cxn modelId="{270105C7-00AC-4759-B406-A85D8D7378B4}" srcId="{DBE901F2-705B-40A2-B9B4-8C6D9A5E5021}" destId="{BB7E868D-FD01-4F7E-BD26-34B2F1EA9D93}" srcOrd="0" destOrd="0" parTransId="{31962D37-E1C4-4349-AD55-D819E5BC240A}" sibTransId="{9E47267A-87C3-46BB-B09A-9EC19033CF68}"/>
    <dgm:cxn modelId="{6D54B129-3E00-2A45-A30A-3038E5C1868C}" type="presParOf" srcId="{ECAD1239-F6B1-FE4E-BC96-E9A9AEA1FE93}" destId="{302E8348-6985-5C46-A2FE-3CC59235932C}" srcOrd="0" destOrd="0" presId="urn:microsoft.com/office/officeart/2005/8/layout/vList2"/>
    <dgm:cxn modelId="{9CA87B65-D69B-1A4F-8BB6-B8262AE75435}" type="presParOf" srcId="{ECAD1239-F6B1-FE4E-BC96-E9A9AEA1FE93}" destId="{887FA93B-E9AE-144A-A72D-4FF0DB28457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E8348-6985-5C46-A2FE-3CC59235932C}">
      <dsp:nvSpPr>
        <dsp:cNvPr id="0" name=""/>
        <dsp:cNvSpPr/>
      </dsp:nvSpPr>
      <dsp:spPr>
        <a:xfrm>
          <a:off x="0" y="4081"/>
          <a:ext cx="6263640" cy="28044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100" kern="1200" dirty="0"/>
            <a:t>怎么关于神不</a:t>
          </a:r>
          <a:endParaRPr lang="en-HK" altLang="zh-CN" sz="5100" kern="1200" dirty="0"/>
        </a:p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《</a:t>
          </a:r>
          <a:r>
            <a:rPr lang="zh-CN" sz="5100" kern="1200" dirty="0"/>
            <a:t>少言少语</a:t>
          </a:r>
          <a:r>
            <a:rPr lang="en-US" sz="5100" kern="1200" dirty="0"/>
            <a:t>》</a:t>
          </a:r>
          <a:r>
            <a:rPr lang="zh-CN" sz="5100" kern="1200" dirty="0"/>
            <a:t>呢？</a:t>
          </a:r>
          <a:endParaRPr lang="en-US" sz="5100" kern="1200" dirty="0"/>
        </a:p>
      </dsp:txBody>
      <dsp:txXfrm>
        <a:off x="136904" y="140985"/>
        <a:ext cx="5989832" cy="2530681"/>
      </dsp:txXfrm>
    </dsp:sp>
    <dsp:sp modelId="{887FA93B-E9AE-144A-A72D-4FF0DB284574}">
      <dsp:nvSpPr>
        <dsp:cNvPr id="0" name=""/>
        <dsp:cNvSpPr/>
      </dsp:nvSpPr>
      <dsp:spPr>
        <a:xfrm>
          <a:off x="0" y="2808571"/>
          <a:ext cx="6263640" cy="2692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sz="4000" kern="1200"/>
            <a:t>明白撒旦是存在的</a:t>
          </a:r>
          <a:endParaRPr lang="en-US" sz="4000" kern="120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HK" sz="4000" kern="1200"/>
            <a:t>对我们的救赎主有盼望</a:t>
          </a:r>
          <a:endParaRPr lang="en-US" sz="4000" kern="120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HK" sz="4000" kern="1200"/>
            <a:t>相信神是在我们的一边</a:t>
          </a:r>
          <a:endParaRPr lang="en-US" sz="4000" kern="1200"/>
        </a:p>
      </dsp:txBody>
      <dsp:txXfrm>
        <a:off x="0" y="2808571"/>
        <a:ext cx="6263640" cy="269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3A94C-C1E0-BD4D-A2C2-B6FBE0B5597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D96D0-8097-7744-899A-CD0EC7403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4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79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721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Job has experienced a god who is deeply, irrationally and unfairly hostile towards him.  He describes this monstrous god from v6, but first he chastises his friends for not supporting him.</a:t>
            </a:r>
          </a:p>
          <a:p>
            <a:pPr marL="0" indent="0">
              <a:buNone/>
            </a:pPr>
            <a:r>
              <a:rPr lang="en-GB" dirty="0"/>
              <a:t>How are they doing this (v3) they believe in V4 Job says this is not true for him.  </a:t>
            </a:r>
          </a:p>
          <a:p>
            <a:pPr marL="0" indent="0">
              <a:buNone/>
            </a:pPr>
            <a:r>
              <a:rPr lang="en-GB" dirty="0"/>
              <a:t>God knows (v5-6)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99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V6-12 Job describes a god who is deeply hostile to him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V6 God seems to count Job as guilty &amp; closed this trap around him</a:t>
            </a:r>
          </a:p>
          <a:p>
            <a:pPr marL="0" indent="0">
              <a:buNone/>
            </a:pPr>
            <a:r>
              <a:rPr lang="en-GB" dirty="0"/>
              <a:t>V7 Job says this is unfair “violence” and calls for help</a:t>
            </a:r>
          </a:p>
          <a:p>
            <a:pPr marL="0" indent="0">
              <a:buNone/>
            </a:pPr>
            <a:r>
              <a:rPr lang="en-GB" dirty="0"/>
              <a:t>V8 God who ought to be just to me instead walled him in</a:t>
            </a:r>
          </a:p>
          <a:p>
            <a:pPr marL="0" indent="0">
              <a:buNone/>
            </a:pPr>
            <a:r>
              <a:rPr lang="en-GB" dirty="0"/>
              <a:t>V9 God strips Job’s glory from him &amp; reputation</a:t>
            </a:r>
          </a:p>
          <a:p>
            <a:pPr marL="0" indent="0">
              <a:buNone/>
            </a:pPr>
            <a:r>
              <a:rPr lang="en-GB" dirty="0"/>
              <a:t>V9-10 all hope is removed.  Why?</a:t>
            </a:r>
          </a:p>
          <a:p>
            <a:pPr marL="0" indent="0">
              <a:buNone/>
            </a:pPr>
            <a:r>
              <a:rPr lang="en-GB" dirty="0"/>
              <a:t>11 God counts Job as his enemy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01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4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Job is being a bit over the top with this comment.  Its not like God is literally facing off against just him in his little tent!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579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Job is isolated and suffering alone.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13 – alienated</a:t>
            </a:r>
          </a:p>
          <a:p>
            <a:pPr marL="0" indent="0">
              <a:buNone/>
            </a:pPr>
            <a:r>
              <a:rPr lang="en-GB" dirty="0"/>
              <a:t>14 – forgotten</a:t>
            </a:r>
          </a:p>
          <a:p>
            <a:pPr marL="0" indent="0">
              <a:buNone/>
            </a:pPr>
            <a:r>
              <a:rPr lang="en-GB" dirty="0"/>
              <a:t>15 – alien a stranger (not even his wife can stand his breath!)</a:t>
            </a:r>
          </a:p>
          <a:p>
            <a:pPr marL="0" indent="0">
              <a:buNone/>
            </a:pPr>
            <a:r>
              <a:rPr lang="en-GB" dirty="0"/>
              <a:t>17 – his family loathe him</a:t>
            </a:r>
          </a:p>
          <a:p>
            <a:pPr marL="0" indent="0">
              <a:buNone/>
            </a:pPr>
            <a:r>
              <a:rPr lang="en-GB" dirty="0"/>
              <a:t>18 – ridiculed</a:t>
            </a:r>
          </a:p>
          <a:p>
            <a:pPr marL="0" indent="0">
              <a:buNone/>
            </a:pPr>
            <a:r>
              <a:rPr lang="en-GB" dirty="0"/>
              <a:t>19 – he is detested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56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Job sums it up in v21-22.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Is God for me?  Clearly not.  He picks on Job, isolates him and ruins him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V21 – the hand of God has touched me.  Is that true?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61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1:11-12.  </a:t>
            </a:r>
            <a:r>
              <a:rPr lang="en-GB" dirty="0" err="1"/>
              <a:t>satan</a:t>
            </a:r>
            <a:r>
              <a:rPr lang="en-GB" dirty="0"/>
              <a:t>, don’t stretch your hand out at him.  2:5-6.  It was the hands of Satan, not the hand of God.  </a:t>
            </a:r>
          </a:p>
          <a:p>
            <a:pPr marL="0" indent="0">
              <a:buNone/>
            </a:pPr>
            <a:r>
              <a:rPr lang="en-GB" dirty="0"/>
              <a:t>Satan is acting within permission of God, but </a:t>
            </a:r>
            <a:r>
              <a:rPr lang="en-GB" dirty="0" err="1"/>
              <a:t>satan’s</a:t>
            </a:r>
            <a:r>
              <a:rPr lang="en-GB" dirty="0"/>
              <a:t> hands not Gods.  Whose hands?  Monstrous hands of SATAN!  (acting within permission of God)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71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Job’s friends have no place for Satan in their </a:t>
            </a:r>
            <a:r>
              <a:rPr lang="en-GB" dirty="0" err="1"/>
              <a:t>underatsnding</a:t>
            </a:r>
            <a:r>
              <a:rPr lang="en-GB" dirty="0"/>
              <a:t> of God’s world.  Last week we saw in chapter 4: </a:t>
            </a:r>
            <a:r>
              <a:rPr lang="en-GB" dirty="0" err="1"/>
              <a:t>自食其果</a:t>
            </a:r>
            <a:r>
              <a:rPr lang="zh-CN" altLang="en-US" dirty="0"/>
              <a:t> </a:t>
            </a:r>
            <a:r>
              <a:rPr lang="en-US" altLang="zh-CN" dirty="0"/>
              <a:t>theology.  Like the coke machine opposite from the church.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Job is wondering whose hands these are.  If they aren’t God’s whose are they?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he doesn’t let go that he is a real believer, and he will be vindicated.  He just can’t understand why this is happening right now.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475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23-24</a:t>
            </a:r>
            <a:r>
              <a:rPr lang="zh-CN" altLang="en-US" dirty="0"/>
              <a:t> </a:t>
            </a:r>
            <a:r>
              <a:rPr lang="en-US" altLang="zh-CN" dirty="0"/>
              <a:t>Job</a:t>
            </a:r>
            <a:r>
              <a:rPr lang="zh-CN" altLang="en-US" dirty="0"/>
              <a:t> </a:t>
            </a:r>
            <a:r>
              <a:rPr lang="en-US" altLang="zh-CN" dirty="0"/>
              <a:t>still not happy</a:t>
            </a:r>
          </a:p>
          <a:p>
            <a:pPr marL="0" indent="0">
              <a:buNone/>
            </a:pPr>
            <a:r>
              <a:rPr lang="en-US" dirty="0"/>
              <a:t>23 he longs that his argument of being innocent is put in a book</a:t>
            </a:r>
          </a:p>
          <a:p>
            <a:pPr marL="0" indent="0">
              <a:buNone/>
            </a:pPr>
            <a:r>
              <a:rPr lang="en-US" dirty="0"/>
              <a:t>24 or engraved in a rock forever</a:t>
            </a:r>
          </a:p>
          <a:p>
            <a:pPr marL="0" indent="0">
              <a:buNone/>
            </a:pPr>
            <a:r>
              <a:rPr lang="en-US" dirty="0"/>
              <a:t>Then he says these famous words (25)</a:t>
            </a:r>
          </a:p>
          <a:p>
            <a:pPr marL="0" indent="0">
              <a:buNone/>
            </a:pPr>
            <a:r>
              <a:rPr lang="en-US" dirty="0"/>
              <a:t>26-27 Job is expecting to see God after he died</a:t>
            </a:r>
          </a:p>
          <a:p>
            <a:pPr marL="0" indent="0">
              <a:buNone/>
            </a:pPr>
            <a:r>
              <a:rPr lang="en-US" dirty="0"/>
              <a:t>25: redeemer in the OT is famous.  Most famous probably is in Ruth.  Kinsman redeemer.  A relative comes to help.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does Job mean here?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195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18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 who is this redeemer?  Surely it is the living God himself. No wonder at the end of verse 27 Job is deeply moved: my heart faiths within me. Literal translation: my bowels fail within me.  </a:t>
            </a:r>
          </a:p>
          <a:p>
            <a:pPr marL="0" indent="0">
              <a:buNone/>
            </a:pPr>
            <a:r>
              <a:rPr lang="en-US" dirty="0"/>
              <a:t>In Hebrew the heart is not the seat of emotions.  In the OT we do not feel with the heart, but with the bowels.  (Chinese example?)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26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946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In this chapter of 1 Cor, Paul is arguing that our hope in our redeemer is not folly because the fact of the matter is Christ has risen.  Not wishful thinking.  Not make believer.  A sure hope.  </a:t>
            </a:r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dirty="0"/>
              <a:t>Now as Christians we can indeed say: “</a:t>
            </a:r>
            <a:r>
              <a:rPr lang="en-HK" b="1" baseline="30000" dirty="0"/>
              <a:t>38</a:t>
            </a:r>
            <a:r>
              <a:rPr lang="en-HK" dirty="0"/>
              <a:t> For I am sure that neither death nor life, nor angels nor rulers, nor things present nor things to come, nor powers, </a:t>
            </a:r>
            <a:r>
              <a:rPr lang="en-HK" b="1" baseline="30000" dirty="0"/>
              <a:t>39</a:t>
            </a:r>
            <a:r>
              <a:rPr lang="en-HK" dirty="0"/>
              <a:t> nor height nor depth, nor anything else in all creation, will be able to separate us from the love of God in Christ Jesus our Lord.” (Rom 8:38-39)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62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281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dirty="0"/>
              <a:t>Last week I said don’t overstate what we think we know about </a:t>
            </a:r>
            <a:r>
              <a:rPr lang="en-HK" dirty="0" err="1"/>
              <a:t>GOd</a:t>
            </a:r>
            <a:r>
              <a:rPr lang="en-HK" dirty="0"/>
              <a:t> and what he is doing here.  But this week I want to say: lets not underestimate what we do know about God.  We know a lot more than Job.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480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dirty="0"/>
              <a:t>Last week I said don’t overstate what we think we know about </a:t>
            </a:r>
            <a:r>
              <a:rPr lang="en-HK" dirty="0" err="1"/>
              <a:t>GOd</a:t>
            </a:r>
            <a:r>
              <a:rPr lang="en-HK" dirty="0"/>
              <a:t> and what he is doing here.  But this week I want to say: lets not underestimate what we do know about God.  We know a lot more than Job.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034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HK" dirty="0"/>
              <a:t>As Christians, even though our life might be ebbing away and our </a:t>
            </a:r>
            <a:r>
              <a:rPr lang="en-HK" dirty="0" err="1"/>
              <a:t>wirck</a:t>
            </a:r>
            <a:r>
              <a:rPr lang="en-HK" dirty="0"/>
              <a:t> burning low, we can say Job 19:25-28 alongside Job.  Lets say it together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916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053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852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6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33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Sometimes there seems to be a tension between the God we read in the bible: perfect, righteous, fair, honest and loving and also the character of the “god” who appears to be running the world.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16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47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Widower: why did she die?  We had such plans for our retirement and now, nothing and I am so aloe</a:t>
            </a:r>
          </a:p>
          <a:p>
            <a:r>
              <a:rPr lang="en-GB" dirty="0"/>
              <a:t>Elderly wife: why did he get </a:t>
            </a:r>
            <a:r>
              <a:rPr lang="en-GB" dirty="0" err="1"/>
              <a:t>Alzeihmer’s</a:t>
            </a:r>
            <a:r>
              <a:rPr lang="en-GB" dirty="0"/>
              <a:t>?  Its like watching a car crash in slow motion</a:t>
            </a:r>
          </a:p>
          <a:p>
            <a:r>
              <a:rPr lang="en-GB" dirty="0"/>
              <a:t>Young worker: why did I get into this job?  Its terrible and full of frustration</a:t>
            </a:r>
          </a:p>
          <a:p>
            <a:r>
              <a:rPr lang="en-GB" dirty="0"/>
              <a:t>Young adult: why did I have such a difficult childhood?  Parents divorcing leading to pain and insecurity…</a:t>
            </a:r>
          </a:p>
          <a:p>
            <a:r>
              <a:rPr lang="en-GB" dirty="0"/>
              <a:t>Weary mother: why was my son born handicapped?  So exhausting couldn’t ever have another healthy child who would grow independent…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45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What kind of God is it who does what he did to Job, who traps a believer in a prison of barbed wire in suffering, loneliness, pain and misery?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06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We all know the Sunday School answer: Of course God is with us if we are in Christ (Rom 8:31-39). It’s the answer we long to give.  However, Job is too honest to give a pat answer.  He cant say this while being honest.  The first section makes that clear.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96D0-8097-7744-899A-CD0EC74033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3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BA79-A9E1-AE45-992F-D732355D2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7BEEC-F278-C143-BB7B-8E5D59F6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AF249-47FF-E047-B411-178C0487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05A08-86DF-AE48-B7B4-046853EA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3DE3F-C194-8843-A53F-E311EF02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4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621F-3D9E-2F4C-A322-4D3B0C1A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4A691-43C6-FB4B-877A-B57F5A2F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887A3-742F-EC48-87B9-00E3984F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08825-57D2-8E4D-B411-76D3D945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F458-E58F-FE49-996A-4D982133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6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C95CD-3B26-0F49-AA32-57B9BB298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F5679-0C02-5949-BF14-C6290B6EF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2B037-678A-8D49-B8CA-ABC13B03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DEB3E-73EA-D448-9479-5C9682D6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14AD3-5752-124B-BFA9-D5D00008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2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6F8FD-1D32-F741-94FF-44DED4B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13D4-38A4-C240-ABDA-65F95643F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7304-24A5-4A44-A6FE-0154364E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4A7BE-9F95-424F-B631-1E4C5F3A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5222B-9574-1B49-B59E-B384D286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90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11A7-A724-BD42-9A43-87968D29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1A0C2-4820-3942-AC22-2ABD7020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1D3A8-1ABC-E246-96D5-74B18C29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01D40-B937-2241-B05C-5632C335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DFB8A-CAA0-1A44-8ACE-193F786A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9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2C22-6E6E-8F47-A1F5-4A14950D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E95B8-6501-F249-BF48-71AC57C10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7E2DC-094A-2D4B-9C30-DAF34F7A1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13E2E-1FE9-D049-8443-9948391E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EBC7E-E396-5641-8A98-DDD44A1F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20788-EE3A-8F44-B739-96A024F0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2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8A103-07B7-6949-9D1F-87D7B4647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75096-4473-9A4B-954C-A55D5E246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7804F-6B38-FC41-950D-63D972065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DA184-F177-0949-883C-47201FD16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6FD74-CC82-E94F-AECB-45AA792AD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FD5F9-4B1A-C245-B750-F55C878D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BE0D8D-2C34-544E-9C58-D29C14B89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76821B-E66A-2A4C-8FE9-99117CB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05275-8F4D-D340-8804-73FFECDB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3DFBF1-6DB8-9545-A7B0-68810CCA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88881-8014-0E49-88D2-0571EE05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EEF22-B367-9741-A709-849AE81E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5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F48FE-262C-D14B-B921-31AD2645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5EF5E-F2EE-2E4B-B182-9E78DBDE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95CB6-12AF-9547-8C7D-BC4F2BA2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FF6D-F192-6347-80E0-EB7B7488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C43D-3BD7-6E47-BF42-FB1842E49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A8D96-1994-BA45-BADC-2DA216E8D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BC175-7FBC-0F46-8C8C-845E2B20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FBEEB-0522-3542-9CD3-E559423F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98C0C-080C-1B4A-ABC3-93134FFA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85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1730-BC3F-9B4C-A966-F3E3768C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0A7E97-3665-2749-9EAF-520D92EBB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98CA6-ECED-AE46-B309-9A297A6E2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FF034-3868-9949-BF3F-B35F4D1FA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E6F5A-9136-DC49-BBD2-4DA8E2CB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0EA07-1EE7-6D4B-A361-5A90B830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1CDBF-B19E-F943-B1B1-A40815EB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98990-42FE-C644-86B4-17A983D81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45930-97E3-F54D-8F12-B3B694281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1182-977F-BE4D-AAEB-AF71B22F6B88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4C00B-AA08-B54D-8C89-6E43C396B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A2F0-11DA-F34A-84D4-D7C12F45E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6AE08-7290-8649-96EE-39EB7B1C5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97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5E4C1-AF9D-0640-B61B-1DE213FB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FFFFF"/>
                </a:solidFill>
              </a:rPr>
              <a:t>约伯记</a:t>
            </a:r>
            <a:r>
              <a:rPr lang="en-US" altLang="zh-CN" dirty="0">
                <a:solidFill>
                  <a:srgbClr val="FFFFFF"/>
                </a:solidFill>
              </a:rPr>
              <a:t>19</a:t>
            </a:r>
            <a:r>
              <a:rPr lang="zh-CN" altLang="en-US" dirty="0">
                <a:solidFill>
                  <a:srgbClr val="FFFFFF"/>
                </a:solidFill>
              </a:rPr>
              <a:t>章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C61B9-556D-D54F-82DB-BB6210CDC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1133935" cy="4678182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altLang="zh-CN" sz="3600" dirty="0"/>
              <a:t>2  “</a:t>
            </a:r>
            <a:r>
              <a:rPr lang="zh-CN" altLang="en-US" sz="3600" dirty="0"/>
              <a:t>你们搅扰我的心， 用言语压碎我要到几时呢？ </a:t>
            </a:r>
            <a:r>
              <a:rPr lang="en-US" altLang="zh-CN" sz="3600" dirty="0"/>
              <a:t>3  </a:t>
            </a:r>
            <a:r>
              <a:rPr lang="zh-CN" altLang="en-US" sz="3600" dirty="0"/>
              <a:t>你们这十次羞辱我， 苦待我也不以为耻。 </a:t>
            </a:r>
            <a:r>
              <a:rPr lang="en-US" altLang="zh-CN" sz="3600" dirty="0"/>
              <a:t>4  </a:t>
            </a:r>
            <a:r>
              <a:rPr lang="zh-CN" altLang="en-US" sz="3600" dirty="0"/>
              <a:t>果真我有错， 这错是在于我。 </a:t>
            </a:r>
            <a:r>
              <a:rPr lang="en-US" altLang="zh-CN" sz="3600" dirty="0"/>
              <a:t>5  </a:t>
            </a:r>
            <a:r>
              <a:rPr lang="zh-CN" altLang="en-US" sz="3600" dirty="0"/>
              <a:t>若你们真要向我夸大， 以我的羞辱来责备我， </a:t>
            </a:r>
            <a:r>
              <a:rPr lang="en-US" altLang="zh-CN" sz="3600" dirty="0"/>
              <a:t>6  </a:t>
            </a:r>
            <a:r>
              <a:rPr lang="zh-CN" altLang="en-US" sz="3600" dirty="0"/>
              <a:t>就该知道是　神倾覆我， 用罗网围绕我。 </a:t>
            </a:r>
            <a:r>
              <a:rPr lang="en-US" altLang="zh-CN" sz="3600" dirty="0"/>
              <a:t>7  </a:t>
            </a:r>
            <a:r>
              <a:rPr lang="zh-CN" altLang="en-US" sz="3600" dirty="0"/>
              <a:t>看哪，我喊冤叫屈，却不蒙应允； 我呼求，却没有公正。 </a:t>
            </a:r>
            <a:r>
              <a:rPr lang="en-US" altLang="zh-CN" sz="3600" dirty="0"/>
              <a:t>8 </a:t>
            </a:r>
            <a:r>
              <a:rPr lang="zh-CN" altLang="en-US" sz="3600" dirty="0"/>
              <a:t>　神拦住我的道路，使我不得经过；他使黑暗笼罩我的路径。 </a:t>
            </a:r>
            <a:r>
              <a:rPr lang="en-US" altLang="zh-CN" sz="3600" dirty="0"/>
              <a:t>9 </a:t>
            </a:r>
            <a:r>
              <a:rPr lang="zh-CN" altLang="en-US" sz="3600" dirty="0"/>
              <a:t>他剥去我的荣光，摘去我头上的冠冕。</a:t>
            </a:r>
            <a:r>
              <a:rPr lang="en-US" altLang="zh-CN" sz="3600" dirty="0"/>
              <a:t>10 </a:t>
            </a:r>
            <a:r>
              <a:rPr lang="zh-CN" altLang="en-US" sz="3600" dirty="0"/>
              <a:t>他在四围攻击我，我就走了；他将我的指望如树拔出。</a:t>
            </a:r>
            <a:r>
              <a:rPr lang="en-US" altLang="zh-CN" sz="3600" dirty="0"/>
              <a:t>11 </a:t>
            </a:r>
            <a:r>
              <a:rPr lang="zh-CN" altLang="en-US" sz="3600" dirty="0"/>
              <a:t>他向我发烈怒，以我为他的敌人。 </a:t>
            </a:r>
            <a:r>
              <a:rPr lang="en-US" altLang="zh-CN" sz="3600" dirty="0"/>
              <a:t>12 </a:t>
            </a:r>
            <a:r>
              <a:rPr lang="zh-CN" altLang="en-US" sz="3600" dirty="0"/>
              <a:t>他的军队一齐上来，修筑道路攻击我，在我帐棚的四围安营。</a:t>
            </a:r>
          </a:p>
        </p:txBody>
      </p:sp>
    </p:spTree>
    <p:extLst>
      <p:ext uri="{BB962C8B-B14F-4D97-AF65-F5344CB8AC3E}">
        <p14:creationId xmlns:p14="http://schemas.microsoft.com/office/powerpoint/2010/main" val="347683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神是在我的一边还是和我对立的一边？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1" y="2318197"/>
            <a:ext cx="10691314" cy="3683358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en-US" sz="3600" dirty="0"/>
              <a:t>那位叫神的怪物不公平的攻击我</a:t>
            </a:r>
            <a:r>
              <a:rPr lang="en-US" altLang="zh-CN" sz="3600" dirty="0"/>
              <a:t> </a:t>
            </a:r>
            <a:r>
              <a:rPr lang="en-GB" sz="3600" dirty="0"/>
              <a:t>The monster god has attacked me unfairly (19:1-12)</a:t>
            </a:r>
          </a:p>
          <a:p>
            <a:pPr marL="514350" indent="-514350">
              <a:buAutoNum type="arabicPeriod"/>
            </a:pPr>
            <a:endParaRPr lang="en-GB" sz="36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en-US" sz="3600" dirty="0"/>
              <a:t>那位叫神的怪物残酷地令我被隔绝</a:t>
            </a:r>
            <a:r>
              <a:rPr lang="en-US" altLang="zh-CN" sz="3600" dirty="0"/>
              <a:t> T</a:t>
            </a:r>
            <a:r>
              <a:rPr lang="en-GB" sz="3600" dirty="0"/>
              <a:t>he monster god has isolated me cruelly (19:13-22)</a:t>
            </a:r>
          </a:p>
          <a:p>
            <a:pPr marL="514350" indent="-514350">
              <a:buAutoNum type="arabicPeriod"/>
            </a:pPr>
            <a:endParaRPr lang="en-GB" sz="3600" dirty="0"/>
          </a:p>
          <a:p>
            <a:pPr marL="514350" indent="-514350">
              <a:buAutoNum type="arabicPeriod"/>
            </a:pPr>
            <a:r>
              <a:rPr lang="zh-CN" altLang="en-US" sz="3600" dirty="0"/>
              <a:t>三一真神、我们的救赎主 </a:t>
            </a:r>
            <a:r>
              <a:rPr lang="en-GB" sz="3600" dirty="0"/>
              <a:t>The redeemer God (19:23-27)</a:t>
            </a:r>
          </a:p>
        </p:txBody>
      </p:sp>
    </p:spTree>
    <p:extLst>
      <p:ext uri="{BB962C8B-B14F-4D97-AF65-F5344CB8AC3E}">
        <p14:creationId xmlns:p14="http://schemas.microsoft.com/office/powerpoint/2010/main" val="276644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FFFFFF"/>
                </a:solidFill>
              </a:rPr>
              <a:t>那位叫神的怪物不公平的攻击我</a:t>
            </a:r>
            <a:r>
              <a:rPr lang="en-US" altLang="zh-CN" dirty="0">
                <a:solidFill>
                  <a:srgbClr val="FFFFFF"/>
                </a:solidFill>
              </a:rPr>
              <a:t> </a:t>
            </a:r>
            <a:r>
              <a:rPr lang="en-GB" dirty="0">
                <a:solidFill>
                  <a:srgbClr val="FFFFFF"/>
                </a:solidFill>
              </a:rPr>
              <a:t>(19:1-12)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7" y="2318197"/>
            <a:ext cx="10246544" cy="368335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600" dirty="0"/>
              <a:t>约伯的感受：那位叫神的怪物（</a:t>
            </a:r>
            <a:r>
              <a:rPr lang="en-US" altLang="zh-CN" sz="3600" dirty="0"/>
              <a:t>6</a:t>
            </a:r>
            <a:r>
              <a:rPr lang="zh-CN" altLang="en-US" sz="3600" dirty="0"/>
              <a:t>节之后）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2  “</a:t>
            </a:r>
            <a:r>
              <a:rPr lang="zh-CN" altLang="en-US" sz="3600" dirty="0"/>
              <a:t>你们搅扰我的心， 用言语压碎我要到几时呢？ </a:t>
            </a:r>
            <a:r>
              <a:rPr lang="en-US" altLang="zh-CN" sz="3600" dirty="0"/>
              <a:t>3  </a:t>
            </a:r>
            <a:r>
              <a:rPr lang="zh-CN" altLang="en-US" sz="3600" dirty="0"/>
              <a:t>你们这十次羞辱我， 苦待我也不以为耻。 </a:t>
            </a:r>
            <a:r>
              <a:rPr lang="en-US" altLang="zh-CN" sz="3600" dirty="0"/>
              <a:t>4  </a:t>
            </a:r>
            <a:r>
              <a:rPr lang="zh-CN" altLang="en-US" sz="3600" dirty="0"/>
              <a:t>果真我有错， 这错是在于我。 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err="1"/>
              <a:t>自食其果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69921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FFFFFF"/>
                </a:solidFill>
              </a:rPr>
              <a:t>那位叫神的怪物不公平的攻击我</a:t>
            </a:r>
            <a:r>
              <a:rPr lang="en-US" altLang="zh-CN" dirty="0">
                <a:solidFill>
                  <a:srgbClr val="FFFFFF"/>
                </a:solidFill>
              </a:rPr>
              <a:t> </a:t>
            </a:r>
            <a:r>
              <a:rPr lang="en-GB" dirty="0">
                <a:solidFill>
                  <a:srgbClr val="FFFFFF"/>
                </a:solidFill>
              </a:rPr>
              <a:t>(19:1-12)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15" y="2318197"/>
            <a:ext cx="10458816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5  </a:t>
            </a:r>
            <a:r>
              <a:rPr lang="zh-CN" altLang="en-US" sz="3600" dirty="0"/>
              <a:t>若你们真要向我夸大， 以我的羞辱来责备我</a:t>
            </a:r>
            <a:r>
              <a:rPr lang="en-US" altLang="zh-CN" sz="3600" dirty="0"/>
              <a:t>, 6  </a:t>
            </a:r>
            <a:r>
              <a:rPr lang="zh-CN" altLang="en-US" sz="3600" dirty="0"/>
              <a:t>就该知道是　神倾覆我， 用罗网围绕我。 </a:t>
            </a:r>
            <a:r>
              <a:rPr lang="en-US" altLang="zh-CN" sz="3600" dirty="0"/>
              <a:t>7  </a:t>
            </a:r>
            <a:r>
              <a:rPr lang="zh-CN" altLang="en-US" sz="3600" dirty="0"/>
              <a:t>看哪，我喊冤叫屈，却不蒙应允； 我呼求，却没有公正。 </a:t>
            </a:r>
            <a:r>
              <a:rPr lang="en-US" altLang="zh-CN" sz="3600" dirty="0"/>
              <a:t>8 </a:t>
            </a:r>
            <a:r>
              <a:rPr lang="zh-CN" altLang="en-US" sz="3600" dirty="0"/>
              <a:t>　神拦住我的道路，使我不得经过；他使黑暗笼罩我的路径。 </a:t>
            </a:r>
            <a:r>
              <a:rPr lang="en-US" altLang="zh-CN" sz="3600" dirty="0"/>
              <a:t>9 </a:t>
            </a:r>
            <a:r>
              <a:rPr lang="zh-CN" altLang="en-US" sz="3600" dirty="0"/>
              <a:t>他剥去我的荣光，摘去我头上的冠冕。</a:t>
            </a:r>
            <a:r>
              <a:rPr lang="en-US" altLang="zh-CN" sz="3600" dirty="0"/>
              <a:t>10 </a:t>
            </a:r>
            <a:r>
              <a:rPr lang="zh-CN" altLang="en-US" sz="3600" dirty="0"/>
              <a:t>他在四围攻击我，我就走了；他将我的指望如树拔出。</a:t>
            </a:r>
            <a:r>
              <a:rPr lang="en-US" altLang="zh-CN" sz="3600" dirty="0"/>
              <a:t>11 </a:t>
            </a:r>
            <a:r>
              <a:rPr lang="zh-CN" altLang="en-US" sz="3600" dirty="0"/>
              <a:t>他向我发烈怒，以我为他的敌人。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47877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en-US" dirty="0">
                <a:solidFill>
                  <a:srgbClr val="FFFFFF"/>
                </a:solidFill>
              </a:rPr>
              <a:t>那位叫神的怪物不公平的攻击我</a:t>
            </a:r>
            <a:r>
              <a:rPr lang="en-US" altLang="zh-CN" dirty="0">
                <a:solidFill>
                  <a:srgbClr val="FFFFFF"/>
                </a:solidFill>
              </a:rPr>
              <a:t> </a:t>
            </a:r>
            <a:r>
              <a:rPr lang="en-GB" dirty="0">
                <a:solidFill>
                  <a:srgbClr val="FFFFFF"/>
                </a:solidFill>
              </a:rPr>
              <a:t>(19:1-12)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23" y="2318197"/>
            <a:ext cx="10317708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dirty="0" err="1"/>
              <a:t>约伯的朋友以为神也是用自食其果的方式对他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err="1"/>
              <a:t>约伯希望</a:t>
            </a:r>
            <a:r>
              <a:rPr lang="zh-CN" altLang="en-US" sz="3600" dirty="0"/>
              <a:t>耶和华就以此算他为义，但是耶和华就以此算他为不义。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5503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DF76C23-E7D2-2D47-AE5D-233F5132B9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9" b="1617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63F3B-67D7-9B46-86AB-33E1982C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5317240"/>
            <a:ext cx="11627893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3600" dirty="0"/>
              <a:t>12 </a:t>
            </a:r>
            <a:r>
              <a:rPr lang="zh-CN" altLang="en-US" sz="3600" dirty="0"/>
              <a:t>他的军队一齐上来，修筑道路攻击我，在我帐棚的四围安营。</a:t>
            </a:r>
            <a:endParaRPr lang="en-GB" sz="36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099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solidFill>
                  <a:srgbClr val="FFFFFF"/>
                </a:solidFill>
              </a:rPr>
              <a:t>2.  </a:t>
            </a:r>
            <a:r>
              <a:rPr lang="zh-CN" altLang="en-US" sz="4000" dirty="0">
                <a:solidFill>
                  <a:srgbClr val="FFFFFF"/>
                </a:solidFill>
              </a:rPr>
              <a:t>那位叫神的怪物残酷地令我被隔绝</a:t>
            </a:r>
            <a:r>
              <a:rPr lang="en-US" altLang="zh-CN" sz="4000" dirty="0">
                <a:solidFill>
                  <a:srgbClr val="FFFFFF"/>
                </a:solidFill>
              </a:rPr>
              <a:t> </a:t>
            </a:r>
            <a:r>
              <a:rPr lang="en-GB" sz="4000" dirty="0">
                <a:solidFill>
                  <a:srgbClr val="FFFFFF"/>
                </a:solidFill>
              </a:rPr>
              <a:t>(19:13-22)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513" y="2019869"/>
            <a:ext cx="10263117" cy="398168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/>
              <a:t>13 “</a:t>
            </a:r>
            <a:r>
              <a:rPr lang="zh-CN" altLang="en-US" sz="3600" dirty="0"/>
              <a:t>他把我的兄弟隔在远处，使我认识的人全然与我生疏。</a:t>
            </a:r>
            <a:r>
              <a:rPr lang="en-US" altLang="zh-CN" sz="3600" dirty="0"/>
              <a:t>14 </a:t>
            </a:r>
            <a:r>
              <a:rPr lang="zh-CN" altLang="en-US" sz="3600" dirty="0"/>
              <a:t>我的亲戚都离开了我；我的密友都忘记了我。</a:t>
            </a:r>
            <a:r>
              <a:rPr lang="en-US" altLang="zh-CN" sz="3600" dirty="0"/>
              <a:t>15 </a:t>
            </a:r>
            <a:r>
              <a:rPr lang="zh-CN" altLang="en-US" sz="3600" dirty="0"/>
              <a:t>在我家寄居的和我的使女，都当我是陌生人；我在他们眼中被视为外邦人。</a:t>
            </a:r>
            <a:r>
              <a:rPr lang="en-US" altLang="zh-CN" sz="3600" dirty="0"/>
              <a:t>16 </a:t>
            </a:r>
            <a:r>
              <a:rPr lang="zh-CN" altLang="en-US" sz="3600" dirty="0"/>
              <a:t>我呼唤仆人，他却不回答；我必须亲口求他。</a:t>
            </a:r>
            <a:r>
              <a:rPr lang="en-US" altLang="zh-CN" sz="3600" dirty="0"/>
              <a:t>17 </a:t>
            </a:r>
            <a:r>
              <a:rPr lang="zh-CN" altLang="en-US" sz="3600" dirty="0"/>
              <a:t>我口的气味令我妻子厌恶，我的同胞都憎恶我。</a:t>
            </a:r>
            <a:r>
              <a:rPr lang="en-US" altLang="zh-CN" sz="3600" dirty="0"/>
              <a:t>18 </a:t>
            </a:r>
            <a:r>
              <a:rPr lang="zh-CN" altLang="en-US" sz="3600" dirty="0"/>
              <a:t>连小男孩也藐视我；我起来，他们都嘲笑我。</a:t>
            </a:r>
            <a:r>
              <a:rPr lang="en-US" altLang="zh-CN" sz="3600" dirty="0"/>
              <a:t>19 </a:t>
            </a:r>
            <a:r>
              <a:rPr lang="zh-CN" altLang="en-US" sz="3600" dirty="0"/>
              <a:t>我的知心朋友都憎恶我；我平日所爱的人向我翻脸。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7647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23AF5E5-0011-F449-AC6C-1FC1DE19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altLang="zh-CN" sz="3700">
                <a:solidFill>
                  <a:srgbClr val="FFFFFF"/>
                </a:solidFill>
              </a:rPr>
              <a:t>2.  </a:t>
            </a:r>
            <a:r>
              <a:rPr lang="zh-CN" altLang="en-US" sz="3700">
                <a:solidFill>
                  <a:srgbClr val="FFFFFF"/>
                </a:solidFill>
              </a:rPr>
              <a:t>那位叫神的怪物残酷地令我被隔绝</a:t>
            </a:r>
            <a:r>
              <a:rPr lang="en-US" altLang="zh-CN" sz="3700">
                <a:solidFill>
                  <a:srgbClr val="FFFFFF"/>
                </a:solidFill>
              </a:rPr>
              <a:t> </a:t>
            </a:r>
            <a:r>
              <a:rPr lang="en-GB" sz="3700">
                <a:solidFill>
                  <a:srgbClr val="FFFFFF"/>
                </a:solidFill>
              </a:rPr>
              <a:t>(19:13-22)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5" y="2318197"/>
            <a:ext cx="10208526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20 </a:t>
            </a:r>
            <a:r>
              <a:rPr lang="zh-CN" altLang="en-US" sz="3600" dirty="0"/>
              <a:t>我的皮和肉紧贴骨头，我得以逃脱，仅剩牙齿。</a:t>
            </a:r>
            <a:r>
              <a:rPr lang="en-US" altLang="zh-CN" sz="3600" dirty="0"/>
              <a:t>21 </a:t>
            </a:r>
            <a:r>
              <a:rPr lang="zh-CN" altLang="en-US" sz="3600" dirty="0"/>
              <a:t>我的朋友啊，可怜我！可怜我！因为　</a:t>
            </a:r>
            <a:r>
              <a:rPr lang="zh-CN" altLang="en-US" sz="3600" u="sng" dirty="0"/>
              <a:t>神的手攻击我。</a:t>
            </a:r>
            <a:r>
              <a:rPr lang="en-US" altLang="zh-CN" sz="3600" dirty="0"/>
              <a:t>22 </a:t>
            </a:r>
            <a:r>
              <a:rPr lang="zh-CN" altLang="en-US" sz="3600" dirty="0"/>
              <a:t>你们为什么仿佛　神逼迫我，吃我的肉还不满足呢？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79594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23AF5E5-0011-F449-AC6C-1FC1DE19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altLang="zh-CN" sz="3700">
                <a:solidFill>
                  <a:srgbClr val="FFFFFF"/>
                </a:solidFill>
              </a:rPr>
              <a:t>2.  </a:t>
            </a:r>
            <a:r>
              <a:rPr lang="zh-CN" altLang="en-US" sz="3700">
                <a:solidFill>
                  <a:srgbClr val="FFFFFF"/>
                </a:solidFill>
              </a:rPr>
              <a:t>那位叫神的怪物残酷地令我被隔绝</a:t>
            </a:r>
            <a:r>
              <a:rPr lang="en-US" altLang="zh-CN" sz="3700">
                <a:solidFill>
                  <a:srgbClr val="FFFFFF"/>
                </a:solidFill>
              </a:rPr>
              <a:t> </a:t>
            </a:r>
            <a:r>
              <a:rPr lang="en-GB" sz="3700">
                <a:solidFill>
                  <a:srgbClr val="FFFFFF"/>
                </a:solidFill>
              </a:rPr>
              <a:t>(19:13-22)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1891970"/>
            <a:ext cx="10909234" cy="429046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600" dirty="0"/>
              <a:t>1</a:t>
            </a:r>
            <a:r>
              <a:rPr lang="zh-CN" altLang="en-US" sz="3600" dirty="0"/>
              <a:t>：</a:t>
            </a:r>
            <a:r>
              <a:rPr lang="en-US" altLang="zh-CN" sz="3600" dirty="0"/>
              <a:t>11-12</a:t>
            </a:r>
            <a:endParaRPr lang="en-GB" sz="3600" dirty="0"/>
          </a:p>
          <a:p>
            <a:pPr marL="0" indent="0">
              <a:buNone/>
            </a:pPr>
            <a:r>
              <a:rPr lang="en-US" altLang="zh-CN" sz="3600" b="1" baseline="30000" dirty="0"/>
              <a:t>11 </a:t>
            </a:r>
            <a:r>
              <a:rPr lang="zh-CN" altLang="en-US" sz="3600" dirty="0"/>
              <a:t>但你若伸手毁他一切所有的，他必当面背弃你。” </a:t>
            </a:r>
            <a:r>
              <a:rPr lang="en-US" altLang="zh-CN" sz="3600" b="1" baseline="30000" dirty="0"/>
              <a:t>12 </a:t>
            </a:r>
            <a:r>
              <a:rPr lang="zh-CN" altLang="en-US" sz="3600" dirty="0"/>
              <a:t>耶和华对撒但说：“看哪，凡他所有的都在你手中；只是不可伸手加害于他。”于是撒但从耶和华面前退出去。</a:t>
            </a:r>
            <a:endParaRPr lang="en-HK" altLang="zh-CN" sz="3600" dirty="0"/>
          </a:p>
          <a:p>
            <a:pPr marL="0" indent="0">
              <a:buNone/>
            </a:pPr>
            <a:endParaRPr lang="en-HK" sz="3600" dirty="0"/>
          </a:p>
          <a:p>
            <a:pPr marL="0" indent="0">
              <a:buNone/>
            </a:pPr>
            <a:r>
              <a:rPr lang="en-US" altLang="zh-CN" sz="3600" dirty="0"/>
              <a:t>2</a:t>
            </a:r>
            <a:r>
              <a:rPr lang="zh-CN" altLang="en-US" sz="3600" dirty="0"/>
              <a:t> ： </a:t>
            </a:r>
            <a:r>
              <a:rPr lang="en-US" altLang="zh-CN" sz="3600" dirty="0"/>
              <a:t>5-6</a:t>
            </a:r>
            <a:endParaRPr lang="en-HK" altLang="zh-CN" sz="3600" dirty="0"/>
          </a:p>
          <a:p>
            <a:pPr marL="0" indent="0">
              <a:buNone/>
            </a:pPr>
            <a:r>
              <a:rPr lang="en-US" altLang="zh-CN" sz="3600" b="1" baseline="30000" dirty="0"/>
              <a:t>5 </a:t>
            </a:r>
            <a:r>
              <a:rPr lang="zh-CN" altLang="en-US" sz="3600" dirty="0"/>
              <a:t>但你若伸手伤他的骨头和他的肉，他必当面背弃你。” </a:t>
            </a:r>
            <a:r>
              <a:rPr lang="en-US" altLang="zh-CN" sz="3600" b="1" baseline="30000" dirty="0"/>
              <a:t>6 </a:t>
            </a:r>
            <a:r>
              <a:rPr lang="zh-CN" altLang="en-US" sz="3600" dirty="0"/>
              <a:t>耶和华对撒但说：“看哪，他在你手中，只要留下他的性命。”</a:t>
            </a:r>
            <a:endParaRPr lang="en-HK" sz="3600" dirty="0"/>
          </a:p>
        </p:txBody>
      </p:sp>
    </p:spTree>
    <p:extLst>
      <p:ext uri="{BB962C8B-B14F-4D97-AF65-F5344CB8AC3E}">
        <p14:creationId xmlns:p14="http://schemas.microsoft.com/office/powerpoint/2010/main" val="3804650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F2059B-220E-1345-92C7-8AE54FD1D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altLang="zh-CN" dirty="0"/>
              <a:t>2.  </a:t>
            </a:r>
            <a:r>
              <a:rPr lang="zh-CN" altLang="en-US" dirty="0"/>
              <a:t>那位叫神的怪物残酷地令我被隔绝</a:t>
            </a:r>
            <a:r>
              <a:rPr lang="en-US" altLang="zh-CN" dirty="0"/>
              <a:t> </a:t>
            </a:r>
            <a:r>
              <a:rPr lang="en-GB" dirty="0"/>
              <a:t>(19:13-22)</a:t>
            </a:r>
          </a:p>
        </p:txBody>
      </p:sp>
      <p:pic>
        <p:nvPicPr>
          <p:cNvPr id="3074" name="Picture 2" descr="Vending Machines">
            <a:extLst>
              <a:ext uri="{FF2B5EF4-FFF2-40B4-BE49-F238E27FC236}">
                <a16:creationId xmlns:a16="http://schemas.microsoft.com/office/drawing/2014/main" id="{6105512B-334D-7349-8B51-5182A38E04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4" r="6320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/>
              <a:t>上周</a:t>
            </a:r>
            <a:r>
              <a:rPr lang="zh-CN" altLang="en-US" sz="3600" dirty="0"/>
              <a:t>：</a:t>
            </a:r>
            <a:r>
              <a:rPr lang="en-GB" sz="3600" dirty="0"/>
              <a:t> </a:t>
            </a:r>
            <a:r>
              <a:rPr lang="en-GB" sz="3600" dirty="0" err="1"/>
              <a:t>自食其果的神学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72542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FFFFFF"/>
                </a:solidFill>
              </a:rPr>
              <a:t>3.  </a:t>
            </a:r>
            <a:r>
              <a:rPr lang="zh-CN" altLang="en-US" dirty="0">
                <a:solidFill>
                  <a:srgbClr val="FFFFFF"/>
                </a:solidFill>
              </a:rPr>
              <a:t>三一真神、我们的救赎主 </a:t>
            </a:r>
            <a:r>
              <a:rPr lang="en-GB" dirty="0">
                <a:solidFill>
                  <a:srgbClr val="FFFFFF"/>
                </a:solidFill>
              </a:rPr>
              <a:t> (19:23-27)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1" y="2318197"/>
            <a:ext cx="10426159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23 “</a:t>
            </a:r>
            <a:r>
              <a:rPr lang="zh-CN" altLang="en-US" sz="3600" dirty="0"/>
              <a:t>惟愿我的言语现在就写上，都记录在书上；</a:t>
            </a:r>
            <a:r>
              <a:rPr lang="en-US" altLang="zh-CN" sz="3600" dirty="0"/>
              <a:t>24 </a:t>
            </a:r>
            <a:r>
              <a:rPr lang="zh-CN" altLang="en-US" sz="3600" dirty="0"/>
              <a:t>用铁笔和铅，刻在磐石上，存到永远。</a:t>
            </a:r>
            <a:r>
              <a:rPr lang="en-US" altLang="zh-CN" sz="3600" dirty="0"/>
              <a:t>25 </a:t>
            </a:r>
            <a:r>
              <a:rPr lang="zh-CN" altLang="en-US" sz="3600" dirty="0"/>
              <a:t>我知道我的救赎主活着，末后他必站在尘土上。</a:t>
            </a:r>
            <a:r>
              <a:rPr lang="en-US" altLang="zh-CN" sz="3600" dirty="0"/>
              <a:t>26 </a:t>
            </a:r>
            <a:r>
              <a:rPr lang="zh-CN" altLang="en-US" sz="3600" dirty="0"/>
              <a:t>我这皮肉灭绝之后，我必在肉体之外得见　神。</a:t>
            </a:r>
            <a:r>
              <a:rPr lang="en-US" altLang="zh-CN" sz="3600" dirty="0"/>
              <a:t>27 </a:t>
            </a:r>
            <a:r>
              <a:rPr lang="zh-CN" altLang="en-US" sz="3600" dirty="0"/>
              <a:t>我自己要见他，亲眼要看他，并不像陌生人。我的心肠在我里面耗尽了！”</a:t>
            </a:r>
          </a:p>
        </p:txBody>
      </p:sp>
    </p:spTree>
    <p:extLst>
      <p:ext uri="{BB962C8B-B14F-4D97-AF65-F5344CB8AC3E}">
        <p14:creationId xmlns:p14="http://schemas.microsoft.com/office/powerpoint/2010/main" val="91270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5E4C1-AF9D-0640-B61B-1DE213FB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FFFFF"/>
                </a:solidFill>
              </a:rPr>
              <a:t>约伯记</a:t>
            </a:r>
            <a:r>
              <a:rPr lang="en-US" altLang="zh-CN" dirty="0">
                <a:solidFill>
                  <a:srgbClr val="FFFFFF"/>
                </a:solidFill>
              </a:rPr>
              <a:t>19</a:t>
            </a:r>
            <a:r>
              <a:rPr lang="zh-CN" altLang="en-US" dirty="0">
                <a:solidFill>
                  <a:srgbClr val="FFFFFF"/>
                </a:solidFill>
              </a:rPr>
              <a:t>章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C61B9-556D-D54F-82DB-BB6210CDC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1891971"/>
            <a:ext cx="11052292" cy="445984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600" dirty="0"/>
              <a:t>13 “</a:t>
            </a:r>
            <a:r>
              <a:rPr lang="zh-CN" altLang="en-US" sz="3600" dirty="0"/>
              <a:t>他把我的兄弟隔在远处，使我认识的人全然与我生疏。</a:t>
            </a:r>
            <a:r>
              <a:rPr lang="en-US" altLang="zh-CN" sz="3600" dirty="0"/>
              <a:t>14 </a:t>
            </a:r>
            <a:r>
              <a:rPr lang="zh-CN" altLang="en-US" sz="3600" dirty="0"/>
              <a:t>我的亲戚都离开了我；我的密友都忘记了我。</a:t>
            </a:r>
            <a:r>
              <a:rPr lang="en-US" altLang="zh-CN" sz="3600" dirty="0"/>
              <a:t>15 </a:t>
            </a:r>
            <a:r>
              <a:rPr lang="zh-CN" altLang="en-US" sz="3600" dirty="0"/>
              <a:t>在我家寄居的和我的使女，都当我是陌生人；我在他们眼中被视为外邦人。</a:t>
            </a:r>
            <a:r>
              <a:rPr lang="en-US" altLang="zh-CN" sz="3600" dirty="0"/>
              <a:t>16 </a:t>
            </a:r>
            <a:r>
              <a:rPr lang="zh-CN" altLang="en-US" sz="3600" dirty="0"/>
              <a:t>我呼唤仆人，他却不回答；我必须亲口求他。</a:t>
            </a:r>
            <a:r>
              <a:rPr lang="en-US" altLang="zh-CN" sz="3600" dirty="0"/>
              <a:t>17 </a:t>
            </a:r>
            <a:r>
              <a:rPr lang="zh-CN" altLang="en-US" sz="3600" dirty="0"/>
              <a:t>我口的气味令我妻子厌恶，我的同胞都憎恶我。</a:t>
            </a:r>
            <a:r>
              <a:rPr lang="en-US" altLang="zh-CN" sz="3600" dirty="0"/>
              <a:t>18 </a:t>
            </a:r>
            <a:r>
              <a:rPr lang="zh-CN" altLang="en-US" sz="3600" dirty="0"/>
              <a:t>连小男孩也藐视我；我起来，他们都嘲笑我。</a:t>
            </a:r>
            <a:r>
              <a:rPr lang="en-US" altLang="zh-CN" sz="3600" dirty="0"/>
              <a:t>19 </a:t>
            </a:r>
            <a:r>
              <a:rPr lang="zh-CN" altLang="en-US" sz="3600" dirty="0"/>
              <a:t>我的知心朋友都憎恶我；我平日所爱的人向我翻脸。</a:t>
            </a:r>
            <a:r>
              <a:rPr lang="en-US" altLang="zh-CN" sz="3600" dirty="0"/>
              <a:t>20 </a:t>
            </a:r>
            <a:r>
              <a:rPr lang="zh-CN" altLang="en-US" sz="3600" dirty="0"/>
              <a:t>我的皮和肉紧贴骨头，我得以逃脱，仅剩牙齿。</a:t>
            </a:r>
            <a:r>
              <a:rPr lang="en-US" altLang="zh-CN" sz="3600" dirty="0"/>
              <a:t>21 </a:t>
            </a:r>
            <a:r>
              <a:rPr lang="zh-CN" altLang="en-US" sz="3600" dirty="0"/>
              <a:t>我的朋友啊，可怜我！可怜我！因为　神的手攻击我。</a:t>
            </a:r>
            <a:r>
              <a:rPr lang="en-US" altLang="zh-CN" sz="3600" dirty="0"/>
              <a:t>22 </a:t>
            </a:r>
            <a:r>
              <a:rPr lang="zh-CN" altLang="en-US" sz="3600" dirty="0"/>
              <a:t>你们为什么仿佛　神逼迫我，吃我的肉还不满足呢？</a:t>
            </a:r>
          </a:p>
        </p:txBody>
      </p:sp>
    </p:spTree>
    <p:extLst>
      <p:ext uri="{BB962C8B-B14F-4D97-AF65-F5344CB8AC3E}">
        <p14:creationId xmlns:p14="http://schemas.microsoft.com/office/powerpoint/2010/main" val="1408822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FFFFFF"/>
                </a:solidFill>
              </a:rPr>
              <a:t>3.  </a:t>
            </a:r>
            <a:r>
              <a:rPr lang="zh-CN" altLang="en-US" dirty="0">
                <a:solidFill>
                  <a:srgbClr val="FFFFFF"/>
                </a:solidFill>
              </a:rPr>
              <a:t>三一真神、我们的救赎主 </a:t>
            </a:r>
            <a:r>
              <a:rPr lang="en-GB" dirty="0">
                <a:solidFill>
                  <a:srgbClr val="FFFFFF"/>
                </a:solidFill>
              </a:rPr>
              <a:t> (19:23-27)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27</a:t>
            </a:r>
            <a:r>
              <a:rPr lang="zh-CN" altLang="en-US" sz="3600" dirty="0"/>
              <a:t>节下“我的心肠在我里面耗尽了！”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930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FFFFFF"/>
                </a:solidFill>
              </a:rPr>
              <a:t>3.  </a:t>
            </a:r>
            <a:r>
              <a:rPr lang="zh-CN" altLang="en-US" dirty="0">
                <a:solidFill>
                  <a:srgbClr val="FFFFFF"/>
                </a:solidFill>
              </a:rPr>
              <a:t>三一真神、我们的救赎主 </a:t>
            </a:r>
            <a:r>
              <a:rPr lang="en-GB" dirty="0">
                <a:solidFill>
                  <a:srgbClr val="FFFFFF"/>
                </a:solidFill>
              </a:rPr>
              <a:t> (19:23-27)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2318197"/>
            <a:ext cx="1037717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“</a:t>
            </a:r>
            <a:r>
              <a:rPr lang="zh-CN" altLang="en-US" sz="3600" dirty="0"/>
              <a:t>我最终不会相信这个叫神的怪物是创造这世界的三一真神； 因为我知道我有一位我一直敬畏和喜爱的三一真神，这三一真神与我已经有着立约的关系</a:t>
            </a:r>
            <a:r>
              <a:rPr lang="en-US" altLang="zh-CN" sz="3600" dirty="0"/>
              <a:t>—</a:t>
            </a:r>
            <a:r>
              <a:rPr lang="zh-CN" altLang="en-US" sz="3600" dirty="0"/>
              <a:t>我属于祂、祂的家和属祂的人</a:t>
            </a:r>
            <a:r>
              <a:rPr lang="en-US" altLang="zh-CN" sz="3600" dirty="0"/>
              <a:t>——</a:t>
            </a:r>
            <a:r>
              <a:rPr lang="zh-CN" altLang="en-US" sz="3600" dirty="0"/>
              <a:t>最终，即使死后，我也会见到祂，祂会为我陈明，让众人公开地看到我是一个真正信祂的而且良心无愧的信徒。</a:t>
            </a:r>
            <a:r>
              <a:rPr lang="en-US" altLang="zh-CN" sz="3600" dirty="0"/>
              <a:t>”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4126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FFFFFF"/>
                </a:solidFill>
              </a:rPr>
              <a:t>3.  </a:t>
            </a:r>
            <a:r>
              <a:rPr lang="zh-CN" altLang="en-US" dirty="0">
                <a:solidFill>
                  <a:srgbClr val="FFFFFF"/>
                </a:solidFill>
              </a:rPr>
              <a:t>三一真神、我们的救赎主 </a:t>
            </a:r>
            <a:r>
              <a:rPr lang="en-GB" dirty="0">
                <a:solidFill>
                  <a:srgbClr val="FFFFFF"/>
                </a:solidFill>
              </a:rPr>
              <a:t> (19:23-27)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这位救赎主是谁</a:t>
            </a:r>
            <a:r>
              <a:rPr lang="zh-CN" altLang="en-US" sz="3600" dirty="0"/>
              <a:t>？</a:t>
            </a:r>
            <a:endParaRPr lang="en-HK" altLang="zh-CN" sz="3600" dirty="0"/>
          </a:p>
          <a:p>
            <a:pPr marL="0" indent="0">
              <a:buNone/>
            </a:pPr>
            <a:endParaRPr lang="en-HK" altLang="zh-CN" sz="3600" dirty="0"/>
          </a:p>
          <a:p>
            <a:pPr marL="0" indent="0">
              <a:buNone/>
            </a:pPr>
            <a:r>
              <a:rPr lang="zh-CN" altLang="en-US" sz="3600" dirty="0"/>
              <a:t>哥林多前书 </a:t>
            </a:r>
            <a:r>
              <a:rPr lang="en-US" altLang="zh-CN" sz="3600" dirty="0"/>
              <a:t>15</a:t>
            </a:r>
            <a:r>
              <a:rPr lang="zh-CN" altLang="en-US" sz="3600" dirty="0"/>
              <a:t>章</a:t>
            </a:r>
            <a:endParaRPr lang="en-HK" sz="3600" dirty="0"/>
          </a:p>
          <a:p>
            <a:pPr marL="0" indent="0">
              <a:buNone/>
            </a:pPr>
            <a:endParaRPr lang="en-HK" sz="3600" dirty="0"/>
          </a:p>
          <a:p>
            <a:pPr marL="0" indent="0">
              <a:buNone/>
            </a:pPr>
            <a:r>
              <a:rPr lang="en-US" altLang="zh-CN" sz="3600" baseline="30000" dirty="0"/>
              <a:t>20 </a:t>
            </a:r>
            <a:r>
              <a:rPr lang="zh-CN" altLang="en-US" sz="3600" dirty="0"/>
              <a:t>其实，基督已经从死人中复活，成为睡了之人初熟的果子。</a:t>
            </a:r>
            <a:endParaRPr lang="en-HK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53733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usic sheet">
            <a:extLst>
              <a:ext uri="{FF2B5EF4-FFF2-40B4-BE49-F238E27FC236}">
                <a16:creationId xmlns:a16="http://schemas.microsoft.com/office/drawing/2014/main" id="{8E68F45B-4B44-4ED4-B06B-DF78E6A208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F592D4-927E-8A4E-85E7-29905DFF4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525" y="1122363"/>
            <a:ext cx="10563368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CN" altLang="en-US" sz="4800" dirty="0">
                <a:solidFill>
                  <a:srgbClr val="FFFFFF"/>
                </a:solidFill>
              </a:rPr>
              <a:t>我知道我的救赎者活着，祂是永活的主，</a:t>
            </a:r>
            <a:br>
              <a:rPr lang="zh-CN" altLang="en-US" sz="4800" dirty="0">
                <a:solidFill>
                  <a:srgbClr val="FFFFFF"/>
                </a:solidFill>
              </a:rPr>
            </a:br>
            <a:r>
              <a:rPr lang="zh-CN" altLang="en-US" sz="4800" dirty="0">
                <a:solidFill>
                  <a:srgbClr val="FFFFFF"/>
                </a:solidFill>
              </a:rPr>
              <a:t>当我在旷野孤独时，祂伴我作我的灯。</a:t>
            </a:r>
            <a:br>
              <a:rPr lang="en-US" altLang="zh-CN" sz="4800" dirty="0">
                <a:solidFill>
                  <a:srgbClr val="FFFFFF"/>
                </a:solidFill>
              </a:rPr>
            </a:br>
            <a:r>
              <a:rPr lang="zh-CN" altLang="en-US" sz="4800" dirty="0">
                <a:solidFill>
                  <a:srgbClr val="FFFFFF"/>
                </a:solidFill>
              </a:rPr>
              <a:t>我的救赎者永远活着！</a:t>
            </a:r>
          </a:p>
        </p:txBody>
      </p:sp>
      <p:sp>
        <p:nvSpPr>
          <p:cNvPr id="31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11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2A8AF-8C29-9E49-931B-C2F2E594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HK" dirty="0" err="1">
                <a:solidFill>
                  <a:srgbClr val="FFFFFF"/>
                </a:solidFill>
              </a:rPr>
              <a:t>约伯对他的救赎主有盼望</a:t>
            </a:r>
            <a:endParaRPr lang="en-HK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C134-DE75-1143-958D-D9EEA7EAB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HK" sz="3600" dirty="0" err="1"/>
              <a:t>上周</a:t>
            </a:r>
            <a:r>
              <a:rPr lang="zh-CN" altLang="en-US" sz="3600" dirty="0"/>
              <a:t>：不要关于神</a:t>
            </a:r>
            <a:r>
              <a:rPr lang="en-US" altLang="zh-CN" sz="3600" dirty="0"/>
              <a:t>《</a:t>
            </a:r>
            <a:r>
              <a:rPr lang="zh-CN" altLang="en-US" sz="3600" dirty="0"/>
              <a:t>多</a:t>
            </a:r>
            <a:r>
              <a:rPr lang="zh-CN" altLang="en-HK" sz="3600" dirty="0"/>
              <a:t>言多语</a:t>
            </a:r>
            <a:r>
              <a:rPr lang="en-US" altLang="zh-CN" sz="3600" dirty="0"/>
              <a:t>》</a:t>
            </a:r>
          </a:p>
          <a:p>
            <a:pPr marL="0" indent="0">
              <a:buNone/>
            </a:pPr>
            <a:endParaRPr lang="en-HK" altLang="zh-CN" sz="3600" dirty="0"/>
          </a:p>
          <a:p>
            <a:pPr marL="0" indent="0">
              <a:buNone/>
            </a:pPr>
            <a:r>
              <a:rPr lang="zh-CN" altLang="en-US" sz="3600" dirty="0"/>
              <a:t>这周：不要关于神</a:t>
            </a:r>
            <a:r>
              <a:rPr lang="en-US" altLang="zh-CN" sz="3600" dirty="0"/>
              <a:t>《</a:t>
            </a:r>
            <a:r>
              <a:rPr lang="zh-CN" altLang="en-US" sz="3600" dirty="0"/>
              <a:t>少言少语</a:t>
            </a:r>
            <a:r>
              <a:rPr lang="en-US" altLang="zh-CN" sz="3600" dirty="0"/>
              <a:t>》</a:t>
            </a:r>
            <a:endParaRPr lang="en-HK" sz="3600" dirty="0"/>
          </a:p>
        </p:txBody>
      </p:sp>
    </p:spTree>
    <p:extLst>
      <p:ext uri="{BB962C8B-B14F-4D97-AF65-F5344CB8AC3E}">
        <p14:creationId xmlns:p14="http://schemas.microsoft.com/office/powerpoint/2010/main" val="422498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2A8AF-8C29-9E49-931B-C2F2E594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HK" sz="6000">
                <a:solidFill>
                  <a:schemeClr val="bg1"/>
                </a:solidFill>
              </a:rPr>
              <a:t>约伯对他的救赎主有盼望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EA77B7-6D74-4229-8665-4D3894D23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41472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497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2A8AF-8C29-9E49-931B-C2F2E594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HK" sz="4000">
                <a:solidFill>
                  <a:srgbClr val="FFFFFF"/>
                </a:solidFill>
              </a:rPr>
              <a:t>约伯对他的救赎主有盼望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C134-DE75-1143-958D-D9EEA7EAB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2490436"/>
            <a:ext cx="10432493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25 </a:t>
            </a:r>
            <a:r>
              <a:rPr lang="zh-CN" altLang="en-US" sz="3600" dirty="0"/>
              <a:t>我知道我的救赎主活着，末后他必站在尘土上。</a:t>
            </a:r>
            <a:r>
              <a:rPr lang="en-US" altLang="zh-CN" sz="3600" dirty="0"/>
              <a:t>26 </a:t>
            </a:r>
            <a:r>
              <a:rPr lang="zh-CN" altLang="en-US" sz="3600" dirty="0"/>
              <a:t>我这皮肉灭绝之后，我必在肉体之外得见　神。</a:t>
            </a:r>
            <a:r>
              <a:rPr lang="en-US" altLang="zh-CN" sz="3600" dirty="0"/>
              <a:t>27 </a:t>
            </a:r>
            <a:r>
              <a:rPr lang="zh-CN" altLang="en-US" sz="3600" dirty="0"/>
              <a:t>我自己要见他，亲眼要看他，并不像陌生人。我的心肠在我里面耗尽了！”</a:t>
            </a:r>
          </a:p>
        </p:txBody>
      </p:sp>
    </p:spTree>
    <p:extLst>
      <p:ext uri="{BB962C8B-B14F-4D97-AF65-F5344CB8AC3E}">
        <p14:creationId xmlns:p14="http://schemas.microsoft.com/office/powerpoint/2010/main" val="691959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B51FAE-15DD-CD48-B1E4-1312C8DDF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en-GB" sz="8000" dirty="0" err="1">
                <a:solidFill>
                  <a:srgbClr val="FFFFFF"/>
                </a:solidFill>
              </a:rPr>
              <a:t>约伯记</a:t>
            </a:r>
            <a:r>
              <a:rPr lang="en-GB" sz="8000" dirty="0">
                <a:solidFill>
                  <a:srgbClr val="FFFFFF"/>
                </a:solidFill>
              </a:rPr>
              <a:t> 19章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EBF68-CC60-E44C-A52A-F958A3EB0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dirty="0"/>
              <a:t>神是在我的一边还是和我对立的一边？</a:t>
            </a:r>
          </a:p>
        </p:txBody>
      </p:sp>
    </p:spTree>
    <p:extLst>
      <p:ext uri="{BB962C8B-B14F-4D97-AF65-F5344CB8AC3E}">
        <p14:creationId xmlns:p14="http://schemas.microsoft.com/office/powerpoint/2010/main" val="11806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18C2A920-8569-42A9-AB22-B7DB35562B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00" r="446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0095B1-9340-874F-B8A0-BC4036D5E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dirty="0" err="1"/>
              <a:t>问答时间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9705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5E4C1-AF9D-0640-B61B-1DE213FB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FFFFF"/>
                </a:solidFill>
              </a:rPr>
              <a:t>约伯记</a:t>
            </a:r>
            <a:r>
              <a:rPr lang="en-US" altLang="zh-CN" dirty="0">
                <a:solidFill>
                  <a:srgbClr val="FFFFFF"/>
                </a:solidFill>
              </a:rPr>
              <a:t>19</a:t>
            </a:r>
            <a:r>
              <a:rPr lang="zh-CN" altLang="en-US" dirty="0">
                <a:solidFill>
                  <a:srgbClr val="FFFFFF"/>
                </a:solidFill>
              </a:rPr>
              <a:t>章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C61B9-556D-D54F-82DB-BB6210CDC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808199" cy="41162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23 “</a:t>
            </a:r>
            <a:r>
              <a:rPr lang="zh-CN" altLang="en-US" sz="3600" dirty="0"/>
              <a:t>惟愿我的言语现在就写上，都记录在书上；</a:t>
            </a:r>
            <a:r>
              <a:rPr lang="en-US" altLang="zh-CN" sz="3600" dirty="0"/>
              <a:t>24 </a:t>
            </a:r>
            <a:r>
              <a:rPr lang="zh-CN" altLang="en-US" sz="3600" dirty="0"/>
              <a:t>用铁笔和铅，刻在磐石上，存到永远。</a:t>
            </a:r>
            <a:r>
              <a:rPr lang="en-US" altLang="zh-CN" sz="3600" dirty="0"/>
              <a:t>25 </a:t>
            </a:r>
            <a:r>
              <a:rPr lang="zh-CN" altLang="en-US" sz="3600" dirty="0"/>
              <a:t>我知道我的救赎主活着，末后他必站在尘土上。</a:t>
            </a:r>
            <a:r>
              <a:rPr lang="en-US" altLang="zh-CN" sz="3600" dirty="0"/>
              <a:t>26 </a:t>
            </a:r>
            <a:r>
              <a:rPr lang="zh-CN" altLang="en-US" sz="3600" dirty="0"/>
              <a:t>我这皮肉灭绝之后，我必在肉体之外得见　神。</a:t>
            </a:r>
            <a:r>
              <a:rPr lang="en-US" altLang="zh-CN" sz="3600" dirty="0"/>
              <a:t>27 </a:t>
            </a:r>
            <a:r>
              <a:rPr lang="zh-CN" altLang="en-US" sz="3600" dirty="0"/>
              <a:t>我自己要见他，亲眼要看他，并不像陌生人。我的心肠在我里面耗尽了！”</a:t>
            </a:r>
          </a:p>
        </p:txBody>
      </p:sp>
    </p:spTree>
    <p:extLst>
      <p:ext uri="{BB962C8B-B14F-4D97-AF65-F5344CB8AC3E}">
        <p14:creationId xmlns:p14="http://schemas.microsoft.com/office/powerpoint/2010/main" val="331557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B51FAE-15DD-CD48-B1E4-1312C8DDF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6600" dirty="0" err="1">
                <a:solidFill>
                  <a:srgbClr val="FFFFFF"/>
                </a:solidFill>
              </a:rPr>
              <a:t>约伯记</a:t>
            </a:r>
            <a:r>
              <a:rPr lang="en-GB" sz="6600" dirty="0">
                <a:solidFill>
                  <a:srgbClr val="FFFFFF"/>
                </a:solidFill>
              </a:rPr>
              <a:t> 19章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EBF68-CC60-E44C-A52A-F958A3EB0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3600" dirty="0"/>
              <a:t>神是在我的一边还是和我对立的一边？</a:t>
            </a:r>
          </a:p>
        </p:txBody>
      </p:sp>
    </p:spTree>
    <p:extLst>
      <p:ext uri="{BB962C8B-B14F-4D97-AF65-F5344CB8AC3E}">
        <p14:creationId xmlns:p14="http://schemas.microsoft.com/office/powerpoint/2010/main" val="36302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EE1749-9B67-DF42-A423-A3F70E30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FFFF"/>
                </a:solidFill>
              </a:rPr>
              <a:t>拔河</a:t>
            </a:r>
            <a:r>
              <a:rPr lang="en-US" altLang="zh-CN" sz="3600" b="1" dirty="0">
                <a:solidFill>
                  <a:srgbClr val="FFFFFF"/>
                </a:solidFill>
              </a:rPr>
              <a:t>?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6" name="Content Placeholder 5" descr="Shape, arrow&#10;&#10;Description automatically generated">
            <a:extLst>
              <a:ext uri="{FF2B5EF4-FFF2-40B4-BE49-F238E27FC236}">
                <a16:creationId xmlns:a16="http://schemas.microsoft.com/office/drawing/2014/main" id="{8AB1D093-085F-054B-902F-F3D87EA16A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291" b="25459"/>
          <a:stretch/>
        </p:blipFill>
        <p:spPr>
          <a:xfrm>
            <a:off x="4038600" y="208819"/>
            <a:ext cx="7458890" cy="4195626"/>
          </a:xfrm>
          <a:prstGeom prst="rect">
            <a:avLst/>
          </a:prstGeom>
        </p:spPr>
      </p:pic>
      <p:sp>
        <p:nvSpPr>
          <p:cNvPr id="149" name="Content Placeholder 148">
            <a:extLst>
              <a:ext uri="{FF2B5EF4-FFF2-40B4-BE49-F238E27FC236}">
                <a16:creationId xmlns:a16="http://schemas.microsoft.com/office/drawing/2014/main" id="{ADD473A4-6C59-4D4E-9102-9ACADD6FF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710" y="4835887"/>
            <a:ext cx="3893819" cy="1292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/>
              <a:t>圣经里的三一真神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zh-CN" altLang="en-US" sz="3600" dirty="0"/>
              <a:t>在我的一边</a:t>
            </a:r>
            <a:r>
              <a:rPr lang="en-US" sz="3600" dirty="0"/>
              <a:t>)</a:t>
            </a:r>
          </a:p>
        </p:txBody>
      </p:sp>
      <p:sp>
        <p:nvSpPr>
          <p:cNvPr id="25" name="Content Placeholder 148">
            <a:extLst>
              <a:ext uri="{FF2B5EF4-FFF2-40B4-BE49-F238E27FC236}">
                <a16:creationId xmlns:a16="http://schemas.microsoft.com/office/drawing/2014/main" id="{5B6335E7-B354-A643-B21B-9A60AFA27394}"/>
              </a:ext>
            </a:extLst>
          </p:cNvPr>
          <p:cNvSpPr txBox="1">
            <a:spLocks/>
          </p:cNvSpPr>
          <p:nvPr/>
        </p:nvSpPr>
        <p:spPr>
          <a:xfrm>
            <a:off x="7954515" y="4835887"/>
            <a:ext cx="3893819" cy="1292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正在控制世界的神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zh-CN" altLang="en-US" sz="3600" dirty="0"/>
              <a:t>和我对立的一边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259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神是在我的一边还是和我对立的一边？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35" y="2318197"/>
            <a:ext cx="10399595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dirty="0" err="1"/>
              <a:t>诗篇</a:t>
            </a:r>
            <a:r>
              <a:rPr lang="en-US" altLang="zh-CN" sz="3600" dirty="0"/>
              <a:t>56:9</a:t>
            </a:r>
            <a:r>
              <a:rPr lang="zh-CN" altLang="en-US" sz="3600" dirty="0"/>
              <a:t> 我呼求的日子，仇敌都要转身撤退。 神帮助我，这是我所知道的。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err="1"/>
              <a:t>罗马书</a:t>
            </a:r>
            <a:r>
              <a:rPr lang="en-US" altLang="zh-CN" sz="3600" dirty="0"/>
              <a:t>8:31</a:t>
            </a:r>
            <a:r>
              <a:rPr lang="zh-CN" altLang="en-US" sz="3600" dirty="0"/>
              <a:t> 既是这样，我们对这些事还要怎么说呢？　神若帮助我们，谁能抵挡我们呢？ 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74451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神是在我的一边还是和我对立的一边？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697" y="2318197"/>
            <a:ext cx="10153934" cy="3683358"/>
          </a:xfrm>
        </p:spPr>
        <p:txBody>
          <a:bodyPr anchor="ctr">
            <a:normAutofit/>
          </a:bodyPr>
          <a:lstStyle/>
          <a:p>
            <a:r>
              <a:rPr lang="zh-CN" altLang="en-US" sz="3600" dirty="0"/>
              <a:t>鳏夫问</a:t>
            </a:r>
          </a:p>
          <a:p>
            <a:r>
              <a:rPr lang="zh-CN" altLang="en-US" sz="3600" dirty="0"/>
              <a:t>年长的妻子问</a:t>
            </a:r>
          </a:p>
          <a:p>
            <a:r>
              <a:rPr lang="zh-CN" altLang="en-US" sz="3600" dirty="0"/>
              <a:t>职青的人问</a:t>
            </a:r>
          </a:p>
          <a:p>
            <a:r>
              <a:rPr lang="zh-CN" altLang="en-US" sz="3600" dirty="0"/>
              <a:t>年轻人问</a:t>
            </a:r>
          </a:p>
          <a:p>
            <a:r>
              <a:rPr lang="zh-CN" altLang="en-US" sz="3600" dirty="0"/>
              <a:t>疲倦的母亲问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1154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神是在我的一边还是和我对立的一边？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757" y="2318197"/>
            <a:ext cx="10262873" cy="368335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dirty="0" err="1">
                <a:latin typeface="+mj-lt"/>
              </a:rPr>
              <a:t>为什么这些事情发生在我身上</a:t>
            </a:r>
            <a:r>
              <a:rPr lang="zh-CN" altLang="en-US" sz="3600" dirty="0">
                <a:latin typeface="+mj-lt"/>
              </a:rPr>
              <a:t>？</a:t>
            </a:r>
            <a:endParaRPr lang="en-HK" altLang="zh-CN" sz="3600" dirty="0">
              <a:latin typeface="+mj-lt"/>
            </a:endParaRPr>
          </a:p>
          <a:p>
            <a:pPr marL="0" indent="0">
              <a:buNone/>
            </a:pPr>
            <a:endParaRPr lang="en-GB" sz="3600" dirty="0">
              <a:latin typeface="+mj-lt"/>
            </a:endParaRPr>
          </a:p>
          <a:p>
            <a:pPr marL="0" indent="0">
              <a:buNone/>
            </a:pPr>
            <a:r>
              <a:rPr lang="en-GB" sz="3600" dirty="0" err="1">
                <a:latin typeface="+mj-lt"/>
              </a:rPr>
              <a:t>这位神是生么样的神</a:t>
            </a:r>
            <a:r>
              <a:rPr lang="zh-CN" altLang="en-US" sz="3600" dirty="0">
                <a:latin typeface="+mj-lt"/>
              </a:rPr>
              <a:t>？</a:t>
            </a:r>
            <a:r>
              <a:rPr lang="zh-CN" altLang="en-HK" sz="3600" dirty="0">
                <a:latin typeface="+mj-lt"/>
              </a:rPr>
              <a:t>为什么他这样把</a:t>
            </a:r>
            <a:r>
              <a:rPr lang="zh-CN" altLang="en-US" sz="3600" dirty="0">
                <a:latin typeface="+mj-lt"/>
              </a:rPr>
              <a:t>约伯放在这样的情况？</a:t>
            </a:r>
            <a:endParaRPr lang="en-GB" sz="3600" dirty="0">
              <a:latin typeface="+mj-lt"/>
            </a:endParaRPr>
          </a:p>
          <a:p>
            <a:pPr marL="0" indent="0">
              <a:buNone/>
            </a:pPr>
            <a:endParaRPr lang="en-GB" sz="3600" dirty="0">
              <a:latin typeface="+mj-lt"/>
            </a:endParaRPr>
          </a:p>
          <a:p>
            <a:pPr marL="0" indent="0">
              <a:buNone/>
            </a:pPr>
            <a:r>
              <a:rPr lang="en-GB" sz="3600" dirty="0" err="1">
                <a:latin typeface="+mj-lt"/>
              </a:rPr>
              <a:t>我在圣经看到神爱我</a:t>
            </a:r>
            <a:r>
              <a:rPr lang="zh-CN" altLang="en-US" sz="3600" dirty="0">
                <a:latin typeface="+mj-lt"/>
              </a:rPr>
              <a:t>、关心我、为我好；但是事实不是这样。反而他好像</a:t>
            </a:r>
            <a:r>
              <a:rPr lang="zh-CN" altLang="en-HK" sz="3600" dirty="0">
                <a:latin typeface="+mj-lt"/>
              </a:rPr>
              <a:t>要把我弄</a:t>
            </a:r>
            <a:r>
              <a:rPr lang="zh-CN" altLang="en-GB" sz="3600" dirty="0">
                <a:latin typeface="+mj-lt"/>
              </a:rPr>
              <a:t>得</a:t>
            </a:r>
            <a:r>
              <a:rPr lang="zh-CN" altLang="en-HK" sz="3600" dirty="0">
                <a:latin typeface="+mj-lt"/>
              </a:rPr>
              <a:t>更糟糕了</a:t>
            </a:r>
            <a:r>
              <a:rPr lang="zh-CN" altLang="en-US" sz="3600" dirty="0">
                <a:latin typeface="+mj-lt"/>
              </a:rPr>
              <a:t>。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319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77970-F98B-E24A-A8CF-D3D78DFA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神是在我的一边还是和我对立的一边？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289A6-1C79-D047-ADCC-83758CC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dirty="0" err="1"/>
              <a:t>约伯记</a:t>
            </a:r>
            <a:r>
              <a:rPr lang="en-US" altLang="zh-CN" sz="3600" dirty="0"/>
              <a:t>19</a:t>
            </a:r>
            <a:r>
              <a:rPr lang="zh-CN" altLang="en-US" sz="3600" dirty="0"/>
              <a:t>章有约伯记的中心思想。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err="1"/>
              <a:t>儿童主日学的答案</a:t>
            </a:r>
            <a:r>
              <a:rPr lang="zh-CN" altLang="en-US" sz="3600" dirty="0"/>
              <a:t>，</a:t>
            </a:r>
            <a:r>
              <a:rPr lang="en-GB" sz="3600" dirty="0" err="1"/>
              <a:t>我们都能背下来</a:t>
            </a:r>
            <a:r>
              <a:rPr lang="zh-CN" altLang="en-US" sz="3600" dirty="0"/>
              <a:t>。</a:t>
            </a:r>
            <a:endParaRPr lang="en-HK" altLang="zh-CN" sz="3600" dirty="0"/>
          </a:p>
          <a:p>
            <a:pPr marL="0" indent="0">
              <a:buNone/>
            </a:pPr>
            <a:endParaRPr lang="en-HK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约伯不会说敷衍了事的答复，因为他比我们更真实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7760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2885</Words>
  <Application>Microsoft Macintosh PowerPoint</Application>
  <PresentationFormat>Widescreen</PresentationFormat>
  <Paragraphs>180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约伯记19章</vt:lpstr>
      <vt:lpstr>约伯记19章</vt:lpstr>
      <vt:lpstr>约伯记19章</vt:lpstr>
      <vt:lpstr>约伯记 19章</vt:lpstr>
      <vt:lpstr>拔河?</vt:lpstr>
      <vt:lpstr>神是在我的一边还是和我对立的一边？</vt:lpstr>
      <vt:lpstr>神是在我的一边还是和我对立的一边？</vt:lpstr>
      <vt:lpstr>神是在我的一边还是和我对立的一边？</vt:lpstr>
      <vt:lpstr>神是在我的一边还是和我对立的一边？</vt:lpstr>
      <vt:lpstr>神是在我的一边还是和我对立的一边？</vt:lpstr>
      <vt:lpstr>那位叫神的怪物不公平的攻击我 (19:1-12)</vt:lpstr>
      <vt:lpstr>那位叫神的怪物不公平的攻击我 (19:1-12)</vt:lpstr>
      <vt:lpstr>那位叫神的怪物不公平的攻击我 (19:1-12)</vt:lpstr>
      <vt:lpstr>12 他的军队一齐上来，修筑道路攻击我，在我帐棚的四围安营。</vt:lpstr>
      <vt:lpstr>2.  那位叫神的怪物残酷地令我被隔绝 (19:13-22)</vt:lpstr>
      <vt:lpstr>2.  那位叫神的怪物残酷地令我被隔绝 (19:13-22)</vt:lpstr>
      <vt:lpstr>2.  那位叫神的怪物残酷地令我被隔绝 (19:13-22)</vt:lpstr>
      <vt:lpstr>2.  那位叫神的怪物残酷地令我被隔绝 (19:13-22)</vt:lpstr>
      <vt:lpstr>3.  三一真神、我们的救赎主  (19:23-27)</vt:lpstr>
      <vt:lpstr>3.  三一真神、我们的救赎主  (19:23-27)</vt:lpstr>
      <vt:lpstr>3.  三一真神、我们的救赎主  (19:23-27)</vt:lpstr>
      <vt:lpstr>3.  三一真神、我们的救赎主  (19:23-27)</vt:lpstr>
      <vt:lpstr>我知道我的救赎者活着，祂是永活的主， 当我在旷野孤独时，祂伴我作我的灯。 我的救赎者永远活着！</vt:lpstr>
      <vt:lpstr>约伯对他的救赎主有盼望</vt:lpstr>
      <vt:lpstr>约伯对他的救赎主有盼望</vt:lpstr>
      <vt:lpstr>约伯对他的救赎主有盼望</vt:lpstr>
      <vt:lpstr>约伯记 19章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19</dc:title>
  <dc:creator>Ryan Muir</dc:creator>
  <cp:lastModifiedBy>Ryan Muir</cp:lastModifiedBy>
  <cp:revision>42</cp:revision>
  <cp:lastPrinted>2021-07-17T06:09:14Z</cp:lastPrinted>
  <dcterms:created xsi:type="dcterms:W3CDTF">2021-07-09T02:18:50Z</dcterms:created>
  <dcterms:modified xsi:type="dcterms:W3CDTF">2021-07-17T09:20:24Z</dcterms:modified>
</cp:coreProperties>
</file>