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94" r:id="rId16"/>
    <p:sldId id="271" r:id="rId17"/>
    <p:sldId id="272" r:id="rId18"/>
    <p:sldId id="274" r:id="rId19"/>
    <p:sldId id="273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5" r:id="rId29"/>
    <p:sldId id="296" r:id="rId30"/>
    <p:sldId id="286" r:id="rId31"/>
    <p:sldId id="287" r:id="rId32"/>
    <p:sldId id="290" r:id="rId33"/>
    <p:sldId id="289" r:id="rId34"/>
    <p:sldId id="291" r:id="rId35"/>
    <p:sldId id="297" r:id="rId3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35"/>
    <p:restoredTop sz="94718"/>
  </p:normalViewPr>
  <p:slideViewPr>
    <p:cSldViewPr snapToGrid="0" snapToObjects="1">
      <p:cViewPr varScale="1">
        <p:scale>
          <a:sx n="76" d="100"/>
          <a:sy n="76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00712-FE75-4F9C-97D6-E4AFE42A328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170FC3F-A6A9-4BC6-A88E-16C0780B06F6}">
      <dgm:prSet/>
      <dgm:spPr/>
      <dgm:t>
        <a:bodyPr/>
        <a:lstStyle/>
        <a:p>
          <a:r>
            <a:rPr lang="zh-CN" b="1"/>
            <a:t>喜剧时</a:t>
          </a:r>
          <a:r>
            <a:rPr lang="en-US" b="1"/>
            <a:t>,</a:t>
          </a:r>
          <a:r>
            <a:rPr lang="zh-CN" b="1"/>
            <a:t>神的仆人会坚持 </a:t>
          </a:r>
          <a:r>
            <a:rPr lang="en-HK" b="1"/>
            <a:t>(1-5)</a:t>
          </a:r>
          <a:endParaRPr lang="en-US"/>
        </a:p>
      </dgm:t>
    </dgm:pt>
    <dgm:pt modelId="{8DEEEDC8-986B-4901-B924-887407251921}" type="parTrans" cxnId="{A711D3DC-7884-4F0E-9D49-7DD88D9D58A9}">
      <dgm:prSet/>
      <dgm:spPr/>
      <dgm:t>
        <a:bodyPr/>
        <a:lstStyle/>
        <a:p>
          <a:endParaRPr lang="en-US"/>
        </a:p>
      </dgm:t>
    </dgm:pt>
    <dgm:pt modelId="{3B43909C-D18E-456A-95F5-87F0C5D2FA20}" type="sibTrans" cxnId="{A711D3DC-7884-4F0E-9D49-7DD88D9D58A9}">
      <dgm:prSet/>
      <dgm:spPr/>
      <dgm:t>
        <a:bodyPr/>
        <a:lstStyle/>
        <a:p>
          <a:endParaRPr lang="en-US"/>
        </a:p>
      </dgm:t>
    </dgm:pt>
    <dgm:pt modelId="{33DDAB9C-A538-4D45-94A4-BEF1ABC027E3}">
      <dgm:prSet/>
      <dgm:spPr/>
      <dgm:t>
        <a:bodyPr/>
        <a:lstStyle/>
        <a:p>
          <a:r>
            <a:rPr lang="zh-CN" b="1"/>
            <a:t>悲剧时，神的仆人会坚持</a:t>
          </a:r>
          <a:r>
            <a:rPr lang="en-HK" b="1"/>
            <a:t> (13-22; </a:t>
          </a:r>
          <a:r>
            <a:rPr lang="en-US" b="1"/>
            <a:t>6</a:t>
          </a:r>
          <a:r>
            <a:rPr lang="en-HK" b="1"/>
            <a:t>-12) </a:t>
          </a:r>
          <a:endParaRPr lang="en-US"/>
        </a:p>
      </dgm:t>
    </dgm:pt>
    <dgm:pt modelId="{6D567190-AC79-4780-8702-2CC5D11778AB}" type="parTrans" cxnId="{E41C0FD5-4A50-4595-B2F1-DF5BAC67E7B8}">
      <dgm:prSet/>
      <dgm:spPr/>
      <dgm:t>
        <a:bodyPr/>
        <a:lstStyle/>
        <a:p>
          <a:endParaRPr lang="en-US"/>
        </a:p>
      </dgm:t>
    </dgm:pt>
    <dgm:pt modelId="{B442B344-1432-42CE-BE2C-43EFC149ECE6}" type="sibTrans" cxnId="{E41C0FD5-4A50-4595-B2F1-DF5BAC67E7B8}">
      <dgm:prSet/>
      <dgm:spPr/>
      <dgm:t>
        <a:bodyPr/>
        <a:lstStyle/>
        <a:p>
          <a:endParaRPr lang="en-US"/>
        </a:p>
      </dgm:t>
    </dgm:pt>
    <dgm:pt modelId="{411CFB47-8027-4109-A1C9-D240911A6532}">
      <dgm:prSet/>
      <dgm:spPr/>
      <dgm:t>
        <a:bodyPr/>
        <a:lstStyle/>
        <a:p>
          <a:r>
            <a:rPr lang="zh-CN" b="1"/>
            <a:t>只有神的仆人会坚持</a:t>
          </a:r>
          <a:endParaRPr lang="en-US"/>
        </a:p>
      </dgm:t>
    </dgm:pt>
    <dgm:pt modelId="{283F4406-745D-412B-8F16-F02972FEEB61}" type="parTrans" cxnId="{489B3E81-401C-42D9-93D3-997B7B82F370}">
      <dgm:prSet/>
      <dgm:spPr/>
      <dgm:t>
        <a:bodyPr/>
        <a:lstStyle/>
        <a:p>
          <a:endParaRPr lang="en-US"/>
        </a:p>
      </dgm:t>
    </dgm:pt>
    <dgm:pt modelId="{5370A079-1886-4AAC-A7AA-9C74171CC5B0}" type="sibTrans" cxnId="{489B3E81-401C-42D9-93D3-997B7B82F370}">
      <dgm:prSet/>
      <dgm:spPr/>
      <dgm:t>
        <a:bodyPr/>
        <a:lstStyle/>
        <a:p>
          <a:endParaRPr lang="en-US"/>
        </a:p>
      </dgm:t>
    </dgm:pt>
    <dgm:pt modelId="{32EB03C8-7AB6-B34E-B7BF-0DB603D8EF08}" type="pres">
      <dgm:prSet presAssocID="{89800712-FE75-4F9C-97D6-E4AFE42A3286}" presName="linear" presStyleCnt="0">
        <dgm:presLayoutVars>
          <dgm:animLvl val="lvl"/>
          <dgm:resizeHandles val="exact"/>
        </dgm:presLayoutVars>
      </dgm:prSet>
      <dgm:spPr/>
    </dgm:pt>
    <dgm:pt modelId="{B5000240-3D0E-964F-8DE4-3414A87D9D6C}" type="pres">
      <dgm:prSet presAssocID="{2170FC3F-A6A9-4BC6-A88E-16C0780B06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52F799-7F51-E246-BDBA-070C55468371}" type="pres">
      <dgm:prSet presAssocID="{3B43909C-D18E-456A-95F5-87F0C5D2FA20}" presName="spacer" presStyleCnt="0"/>
      <dgm:spPr/>
    </dgm:pt>
    <dgm:pt modelId="{FBB9126D-EAED-C946-BB8E-A119C2A319D4}" type="pres">
      <dgm:prSet presAssocID="{33DDAB9C-A538-4D45-94A4-BEF1ABC027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87FC27-2DEC-B84C-83B8-6AA4BC0D89F7}" type="pres">
      <dgm:prSet presAssocID="{B442B344-1432-42CE-BE2C-43EFC149ECE6}" presName="spacer" presStyleCnt="0"/>
      <dgm:spPr/>
    </dgm:pt>
    <dgm:pt modelId="{DF5C9F45-E32B-2443-B333-36C25FFB67A0}" type="pres">
      <dgm:prSet presAssocID="{411CFB47-8027-4109-A1C9-D240911A653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6C0E402-3A2D-754A-8D99-DBB9C0BC1680}" type="presOf" srcId="{89800712-FE75-4F9C-97D6-E4AFE42A3286}" destId="{32EB03C8-7AB6-B34E-B7BF-0DB603D8EF08}" srcOrd="0" destOrd="0" presId="urn:microsoft.com/office/officeart/2005/8/layout/vList2"/>
    <dgm:cxn modelId="{687BC20B-629F-1A48-A708-64428F3003B6}" type="presOf" srcId="{411CFB47-8027-4109-A1C9-D240911A6532}" destId="{DF5C9F45-E32B-2443-B333-36C25FFB67A0}" srcOrd="0" destOrd="0" presId="urn:microsoft.com/office/officeart/2005/8/layout/vList2"/>
    <dgm:cxn modelId="{489B3E81-401C-42D9-93D3-997B7B82F370}" srcId="{89800712-FE75-4F9C-97D6-E4AFE42A3286}" destId="{411CFB47-8027-4109-A1C9-D240911A6532}" srcOrd="2" destOrd="0" parTransId="{283F4406-745D-412B-8F16-F02972FEEB61}" sibTransId="{5370A079-1886-4AAC-A7AA-9C74171CC5B0}"/>
    <dgm:cxn modelId="{1FFCC68D-0FC9-BC4D-9F86-AA38D1237479}" type="presOf" srcId="{2170FC3F-A6A9-4BC6-A88E-16C0780B06F6}" destId="{B5000240-3D0E-964F-8DE4-3414A87D9D6C}" srcOrd="0" destOrd="0" presId="urn:microsoft.com/office/officeart/2005/8/layout/vList2"/>
    <dgm:cxn modelId="{214253CC-6C4E-3E45-B991-1B6082F17A17}" type="presOf" srcId="{33DDAB9C-A538-4D45-94A4-BEF1ABC027E3}" destId="{FBB9126D-EAED-C946-BB8E-A119C2A319D4}" srcOrd="0" destOrd="0" presId="urn:microsoft.com/office/officeart/2005/8/layout/vList2"/>
    <dgm:cxn modelId="{E41C0FD5-4A50-4595-B2F1-DF5BAC67E7B8}" srcId="{89800712-FE75-4F9C-97D6-E4AFE42A3286}" destId="{33DDAB9C-A538-4D45-94A4-BEF1ABC027E3}" srcOrd="1" destOrd="0" parTransId="{6D567190-AC79-4780-8702-2CC5D11778AB}" sibTransId="{B442B344-1432-42CE-BE2C-43EFC149ECE6}"/>
    <dgm:cxn modelId="{A711D3DC-7884-4F0E-9D49-7DD88D9D58A9}" srcId="{89800712-FE75-4F9C-97D6-E4AFE42A3286}" destId="{2170FC3F-A6A9-4BC6-A88E-16C0780B06F6}" srcOrd="0" destOrd="0" parTransId="{8DEEEDC8-986B-4901-B924-887407251921}" sibTransId="{3B43909C-D18E-456A-95F5-87F0C5D2FA20}"/>
    <dgm:cxn modelId="{71D513CF-2B47-DB4F-A8E3-F30BE35CD47E}" type="presParOf" srcId="{32EB03C8-7AB6-B34E-B7BF-0DB603D8EF08}" destId="{B5000240-3D0E-964F-8DE4-3414A87D9D6C}" srcOrd="0" destOrd="0" presId="urn:microsoft.com/office/officeart/2005/8/layout/vList2"/>
    <dgm:cxn modelId="{1ADB3FCA-EA98-4344-BB17-BE485B2EF3F9}" type="presParOf" srcId="{32EB03C8-7AB6-B34E-B7BF-0DB603D8EF08}" destId="{4652F799-7F51-E246-BDBA-070C55468371}" srcOrd="1" destOrd="0" presId="urn:microsoft.com/office/officeart/2005/8/layout/vList2"/>
    <dgm:cxn modelId="{BDCE8B87-16D1-B244-9943-52AFBBC4A4DB}" type="presParOf" srcId="{32EB03C8-7AB6-B34E-B7BF-0DB603D8EF08}" destId="{FBB9126D-EAED-C946-BB8E-A119C2A319D4}" srcOrd="2" destOrd="0" presId="urn:microsoft.com/office/officeart/2005/8/layout/vList2"/>
    <dgm:cxn modelId="{56F96DBA-97C1-4C40-B26E-174CA0760324}" type="presParOf" srcId="{32EB03C8-7AB6-B34E-B7BF-0DB603D8EF08}" destId="{1E87FC27-2DEC-B84C-83B8-6AA4BC0D89F7}" srcOrd="3" destOrd="0" presId="urn:microsoft.com/office/officeart/2005/8/layout/vList2"/>
    <dgm:cxn modelId="{89E9A84E-3554-7D44-B7E0-ABFF35178985}" type="presParOf" srcId="{32EB03C8-7AB6-B34E-B7BF-0DB603D8EF08}" destId="{DF5C9F45-E32B-2443-B333-36C25FFB67A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59C83A-D251-44E0-9C9A-768C6A248E8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CB3A144-17F8-46BB-A55B-FBACF4478C01}">
      <dgm:prSet/>
      <dgm:spPr/>
      <dgm:t>
        <a:bodyPr/>
        <a:lstStyle/>
        <a:p>
          <a:r>
            <a:rPr lang="zh-CN"/>
            <a:t>地上再没有人像他那样完全、正直、敬畏　神、远离恶事。</a:t>
          </a:r>
          <a:endParaRPr lang="en-US"/>
        </a:p>
      </dgm:t>
    </dgm:pt>
    <dgm:pt modelId="{8744C5AB-A70F-400C-843C-B41013647499}" type="parTrans" cxnId="{01D60EC6-6D53-4EC6-96D9-CB12C2152ADC}">
      <dgm:prSet/>
      <dgm:spPr/>
      <dgm:t>
        <a:bodyPr/>
        <a:lstStyle/>
        <a:p>
          <a:endParaRPr lang="en-US"/>
        </a:p>
      </dgm:t>
    </dgm:pt>
    <dgm:pt modelId="{1F784FF1-985D-4429-AC5D-245019974E31}" type="sibTrans" cxnId="{01D60EC6-6D53-4EC6-96D9-CB12C2152ADC}">
      <dgm:prSet/>
      <dgm:spPr/>
      <dgm:t>
        <a:bodyPr/>
        <a:lstStyle/>
        <a:p>
          <a:endParaRPr lang="en-US"/>
        </a:p>
      </dgm:t>
    </dgm:pt>
    <dgm:pt modelId="{0362F628-D6AB-4C05-B714-A5C0A1E3821A}">
      <dgm:prSet/>
      <dgm:spPr/>
      <dgm:t>
        <a:bodyPr/>
        <a:lstStyle/>
        <a:p>
          <a:r>
            <a:rPr lang="zh-CN"/>
            <a:t>耶稣基督</a:t>
          </a:r>
          <a:endParaRPr lang="en-US"/>
        </a:p>
      </dgm:t>
    </dgm:pt>
    <dgm:pt modelId="{0F8E6FB3-0BB7-42B2-A6DB-5547C07C23BF}" type="parTrans" cxnId="{F7793AFD-F154-49B7-87E1-D2595F1CF213}">
      <dgm:prSet/>
      <dgm:spPr/>
      <dgm:t>
        <a:bodyPr/>
        <a:lstStyle/>
        <a:p>
          <a:endParaRPr lang="en-US"/>
        </a:p>
      </dgm:t>
    </dgm:pt>
    <dgm:pt modelId="{E9B857D6-C171-4C69-A954-DDEA6B75B113}" type="sibTrans" cxnId="{F7793AFD-F154-49B7-87E1-D2595F1CF213}">
      <dgm:prSet/>
      <dgm:spPr/>
      <dgm:t>
        <a:bodyPr/>
        <a:lstStyle/>
        <a:p>
          <a:endParaRPr lang="en-US"/>
        </a:p>
      </dgm:t>
    </dgm:pt>
    <dgm:pt modelId="{A7411A47-8292-4A6B-A9F6-7763EE067ABB}">
      <dgm:prSet/>
      <dgm:spPr/>
      <dgm:t>
        <a:bodyPr/>
        <a:lstStyle/>
        <a:p>
          <a:r>
            <a:rPr lang="zh-CN"/>
            <a:t>“赏赐的是耶和华，收取的也是耶和华。耶和华的名是应当称颂的”</a:t>
          </a:r>
          <a:endParaRPr lang="en-US"/>
        </a:p>
      </dgm:t>
    </dgm:pt>
    <dgm:pt modelId="{F0D33ECE-6881-44B1-BA4D-313A40F60181}" type="parTrans" cxnId="{5F433E9D-4D74-49D2-B33B-42A4AE63E004}">
      <dgm:prSet/>
      <dgm:spPr/>
      <dgm:t>
        <a:bodyPr/>
        <a:lstStyle/>
        <a:p>
          <a:endParaRPr lang="en-US"/>
        </a:p>
      </dgm:t>
    </dgm:pt>
    <dgm:pt modelId="{58BCA814-C081-4E88-90CA-C000544BF536}" type="sibTrans" cxnId="{5F433E9D-4D74-49D2-B33B-42A4AE63E004}">
      <dgm:prSet/>
      <dgm:spPr/>
      <dgm:t>
        <a:bodyPr/>
        <a:lstStyle/>
        <a:p>
          <a:endParaRPr lang="en-US"/>
        </a:p>
      </dgm:t>
    </dgm:pt>
    <dgm:pt modelId="{6B8F9CBC-D4F5-C84E-A13D-50CED1F6F199}" type="pres">
      <dgm:prSet presAssocID="{0259C83A-D251-44E0-9C9A-768C6A248E85}" presName="linear" presStyleCnt="0">
        <dgm:presLayoutVars>
          <dgm:animLvl val="lvl"/>
          <dgm:resizeHandles val="exact"/>
        </dgm:presLayoutVars>
      </dgm:prSet>
      <dgm:spPr/>
    </dgm:pt>
    <dgm:pt modelId="{4AFB194F-27A8-0F40-98DC-4E6A9A55FF5D}" type="pres">
      <dgm:prSet presAssocID="{0CB3A144-17F8-46BB-A55B-FBACF4478C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270BA4-C491-C341-9D69-D874C724A45C}" type="pres">
      <dgm:prSet presAssocID="{1F784FF1-985D-4429-AC5D-245019974E31}" presName="spacer" presStyleCnt="0"/>
      <dgm:spPr/>
    </dgm:pt>
    <dgm:pt modelId="{F8B9A439-2F60-2748-9746-41A5F8478C82}" type="pres">
      <dgm:prSet presAssocID="{0362F628-D6AB-4C05-B714-A5C0A1E382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8D88E5-FE55-CD4C-AD84-0B4751835948}" type="pres">
      <dgm:prSet presAssocID="{E9B857D6-C171-4C69-A954-DDEA6B75B113}" presName="spacer" presStyleCnt="0"/>
      <dgm:spPr/>
    </dgm:pt>
    <dgm:pt modelId="{BAED5877-2A8B-1C43-A89A-FCE1DB1CDEC0}" type="pres">
      <dgm:prSet presAssocID="{A7411A47-8292-4A6B-A9F6-7763EE067AB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E05D75D-6AED-AD46-95C0-9CD0625A2D80}" type="presOf" srcId="{0362F628-D6AB-4C05-B714-A5C0A1E3821A}" destId="{F8B9A439-2F60-2748-9746-41A5F8478C82}" srcOrd="0" destOrd="0" presId="urn:microsoft.com/office/officeart/2005/8/layout/vList2"/>
    <dgm:cxn modelId="{D7386169-4117-E24E-BC99-1F9B26B0C795}" type="presOf" srcId="{0CB3A144-17F8-46BB-A55B-FBACF4478C01}" destId="{4AFB194F-27A8-0F40-98DC-4E6A9A55FF5D}" srcOrd="0" destOrd="0" presId="urn:microsoft.com/office/officeart/2005/8/layout/vList2"/>
    <dgm:cxn modelId="{5F433E9D-4D74-49D2-B33B-42A4AE63E004}" srcId="{0259C83A-D251-44E0-9C9A-768C6A248E85}" destId="{A7411A47-8292-4A6B-A9F6-7763EE067ABB}" srcOrd="2" destOrd="0" parTransId="{F0D33ECE-6881-44B1-BA4D-313A40F60181}" sibTransId="{58BCA814-C081-4E88-90CA-C000544BF536}"/>
    <dgm:cxn modelId="{01D60EC6-6D53-4EC6-96D9-CB12C2152ADC}" srcId="{0259C83A-D251-44E0-9C9A-768C6A248E85}" destId="{0CB3A144-17F8-46BB-A55B-FBACF4478C01}" srcOrd="0" destOrd="0" parTransId="{8744C5AB-A70F-400C-843C-B41013647499}" sibTransId="{1F784FF1-985D-4429-AC5D-245019974E31}"/>
    <dgm:cxn modelId="{123EDBE7-D3F8-5C43-AC8D-BBEB1E971581}" type="presOf" srcId="{A7411A47-8292-4A6B-A9F6-7763EE067ABB}" destId="{BAED5877-2A8B-1C43-A89A-FCE1DB1CDEC0}" srcOrd="0" destOrd="0" presId="urn:microsoft.com/office/officeart/2005/8/layout/vList2"/>
    <dgm:cxn modelId="{F7793AFD-F154-49B7-87E1-D2595F1CF213}" srcId="{0259C83A-D251-44E0-9C9A-768C6A248E85}" destId="{0362F628-D6AB-4C05-B714-A5C0A1E3821A}" srcOrd="1" destOrd="0" parTransId="{0F8E6FB3-0BB7-42B2-A6DB-5547C07C23BF}" sibTransId="{E9B857D6-C171-4C69-A954-DDEA6B75B113}"/>
    <dgm:cxn modelId="{01F1F8FF-3822-4E4B-A27A-BAAC14DF79C3}" type="presOf" srcId="{0259C83A-D251-44E0-9C9A-768C6A248E85}" destId="{6B8F9CBC-D4F5-C84E-A13D-50CED1F6F199}" srcOrd="0" destOrd="0" presId="urn:microsoft.com/office/officeart/2005/8/layout/vList2"/>
    <dgm:cxn modelId="{CA9B7EF1-650E-694E-AB69-79770659A344}" type="presParOf" srcId="{6B8F9CBC-D4F5-C84E-A13D-50CED1F6F199}" destId="{4AFB194F-27A8-0F40-98DC-4E6A9A55FF5D}" srcOrd="0" destOrd="0" presId="urn:microsoft.com/office/officeart/2005/8/layout/vList2"/>
    <dgm:cxn modelId="{6D83B872-5012-8645-AB77-9737DE87F414}" type="presParOf" srcId="{6B8F9CBC-D4F5-C84E-A13D-50CED1F6F199}" destId="{5E270BA4-C491-C341-9D69-D874C724A45C}" srcOrd="1" destOrd="0" presId="urn:microsoft.com/office/officeart/2005/8/layout/vList2"/>
    <dgm:cxn modelId="{3A14EA2C-CB7A-C849-8B41-2A1D86570846}" type="presParOf" srcId="{6B8F9CBC-D4F5-C84E-A13D-50CED1F6F199}" destId="{F8B9A439-2F60-2748-9746-41A5F8478C82}" srcOrd="2" destOrd="0" presId="urn:microsoft.com/office/officeart/2005/8/layout/vList2"/>
    <dgm:cxn modelId="{73E5C7A5-C20E-6948-B898-25F98351DAE6}" type="presParOf" srcId="{6B8F9CBC-D4F5-C84E-A13D-50CED1F6F199}" destId="{CE8D88E5-FE55-CD4C-AD84-0B4751835948}" srcOrd="3" destOrd="0" presId="urn:microsoft.com/office/officeart/2005/8/layout/vList2"/>
    <dgm:cxn modelId="{6B10880B-E143-7C43-A2A2-BD56F3AD8E8F}" type="presParOf" srcId="{6B8F9CBC-D4F5-C84E-A13D-50CED1F6F199}" destId="{BAED5877-2A8B-1C43-A89A-FCE1DB1CDEC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8EA4F1-8352-4F7F-B2A1-52310A9EB9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125DE6-2F32-43CB-BB28-6F173528E2E4}">
      <dgm:prSet/>
      <dgm:spPr/>
      <dgm:t>
        <a:bodyPr/>
        <a:lstStyle/>
        <a:p>
          <a:r>
            <a:rPr lang="en-GB"/>
            <a:t>你</a:t>
          </a:r>
          <a:r>
            <a:rPr lang="zh-CN"/>
            <a:t>想改变这个世界吗？</a:t>
          </a:r>
          <a:endParaRPr lang="en-US"/>
        </a:p>
      </dgm:t>
    </dgm:pt>
    <dgm:pt modelId="{6661D3DF-78FD-4A93-B97F-1AE2CAFB92B4}" type="parTrans" cxnId="{3F6D4A22-E085-480A-8B2B-4A95795D3C49}">
      <dgm:prSet/>
      <dgm:spPr/>
      <dgm:t>
        <a:bodyPr/>
        <a:lstStyle/>
        <a:p>
          <a:endParaRPr lang="en-US"/>
        </a:p>
      </dgm:t>
    </dgm:pt>
    <dgm:pt modelId="{CC66D930-3814-4701-A66F-F6F939D31B89}" type="sibTrans" cxnId="{3F6D4A22-E085-480A-8B2B-4A95795D3C49}">
      <dgm:prSet/>
      <dgm:spPr/>
      <dgm:t>
        <a:bodyPr/>
        <a:lstStyle/>
        <a:p>
          <a:endParaRPr lang="en-US"/>
        </a:p>
      </dgm:t>
    </dgm:pt>
    <dgm:pt modelId="{164E6575-B8D1-46E0-B563-16A93C6AAE16}">
      <dgm:prSet/>
      <dgm:spPr/>
      <dgm:t>
        <a:bodyPr/>
        <a:lstStyle/>
        <a:p>
          <a:r>
            <a:rPr lang="en-GB"/>
            <a:t>还是你想的人民的喜欢</a:t>
          </a:r>
          <a:r>
            <a:rPr lang="zh-CN"/>
            <a:t>？</a:t>
          </a:r>
          <a:endParaRPr lang="en-US"/>
        </a:p>
      </dgm:t>
    </dgm:pt>
    <dgm:pt modelId="{B07A879B-BAC0-4E8B-87D8-26E8D74C568B}" type="parTrans" cxnId="{ACDD0D57-49C2-40CB-B6EA-820B51E9AA19}">
      <dgm:prSet/>
      <dgm:spPr/>
      <dgm:t>
        <a:bodyPr/>
        <a:lstStyle/>
        <a:p>
          <a:endParaRPr lang="en-US"/>
        </a:p>
      </dgm:t>
    </dgm:pt>
    <dgm:pt modelId="{634E8FC1-973E-4798-ADA8-592CA4B7CB9A}" type="sibTrans" cxnId="{ACDD0D57-49C2-40CB-B6EA-820B51E9AA19}">
      <dgm:prSet/>
      <dgm:spPr/>
      <dgm:t>
        <a:bodyPr/>
        <a:lstStyle/>
        <a:p>
          <a:endParaRPr lang="en-US"/>
        </a:p>
      </dgm:t>
    </dgm:pt>
    <dgm:pt modelId="{54ED6608-2076-454F-AFC3-1BDC19A052E4}" type="pres">
      <dgm:prSet presAssocID="{548EA4F1-8352-4F7F-B2A1-52310A9EB960}" presName="linear" presStyleCnt="0">
        <dgm:presLayoutVars>
          <dgm:animLvl val="lvl"/>
          <dgm:resizeHandles val="exact"/>
        </dgm:presLayoutVars>
      </dgm:prSet>
      <dgm:spPr/>
    </dgm:pt>
    <dgm:pt modelId="{155EA694-C059-4F40-801C-E918C8E25F99}" type="pres">
      <dgm:prSet presAssocID="{D5125DE6-2F32-43CB-BB28-6F173528E2E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423C5B-17E6-9140-8E39-54ED754980D7}" type="pres">
      <dgm:prSet presAssocID="{CC66D930-3814-4701-A66F-F6F939D31B89}" presName="spacer" presStyleCnt="0"/>
      <dgm:spPr/>
    </dgm:pt>
    <dgm:pt modelId="{0C4A53CB-7307-4943-87FA-AA90628059E7}" type="pres">
      <dgm:prSet presAssocID="{164E6575-B8D1-46E0-B563-16A93C6AAE1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C30581E-55E6-CB4C-9217-78C3B9822F6D}" type="presOf" srcId="{548EA4F1-8352-4F7F-B2A1-52310A9EB960}" destId="{54ED6608-2076-454F-AFC3-1BDC19A052E4}" srcOrd="0" destOrd="0" presId="urn:microsoft.com/office/officeart/2005/8/layout/vList2"/>
    <dgm:cxn modelId="{3F6D4A22-E085-480A-8B2B-4A95795D3C49}" srcId="{548EA4F1-8352-4F7F-B2A1-52310A9EB960}" destId="{D5125DE6-2F32-43CB-BB28-6F173528E2E4}" srcOrd="0" destOrd="0" parTransId="{6661D3DF-78FD-4A93-B97F-1AE2CAFB92B4}" sibTransId="{CC66D930-3814-4701-A66F-F6F939D31B89}"/>
    <dgm:cxn modelId="{ACDD0D57-49C2-40CB-B6EA-820B51E9AA19}" srcId="{548EA4F1-8352-4F7F-B2A1-52310A9EB960}" destId="{164E6575-B8D1-46E0-B563-16A93C6AAE16}" srcOrd="1" destOrd="0" parTransId="{B07A879B-BAC0-4E8B-87D8-26E8D74C568B}" sibTransId="{634E8FC1-973E-4798-ADA8-592CA4B7CB9A}"/>
    <dgm:cxn modelId="{DCCF2BBD-EE4A-134D-A3CB-A64AF21C817A}" type="presOf" srcId="{D5125DE6-2F32-43CB-BB28-6F173528E2E4}" destId="{155EA694-C059-4F40-801C-E918C8E25F99}" srcOrd="0" destOrd="0" presId="urn:microsoft.com/office/officeart/2005/8/layout/vList2"/>
    <dgm:cxn modelId="{CA62F7F6-2C0C-384B-B9D8-C3477DEC51D7}" type="presOf" srcId="{164E6575-B8D1-46E0-B563-16A93C6AAE16}" destId="{0C4A53CB-7307-4943-87FA-AA90628059E7}" srcOrd="0" destOrd="0" presId="urn:microsoft.com/office/officeart/2005/8/layout/vList2"/>
    <dgm:cxn modelId="{B186AF65-8799-4147-810F-481B157329E8}" type="presParOf" srcId="{54ED6608-2076-454F-AFC3-1BDC19A052E4}" destId="{155EA694-C059-4F40-801C-E918C8E25F99}" srcOrd="0" destOrd="0" presId="urn:microsoft.com/office/officeart/2005/8/layout/vList2"/>
    <dgm:cxn modelId="{72A7BB0B-E8D1-F347-9F9E-3B1D833A7A9B}" type="presParOf" srcId="{54ED6608-2076-454F-AFC3-1BDC19A052E4}" destId="{DC423C5B-17E6-9140-8E39-54ED754980D7}" srcOrd="1" destOrd="0" presId="urn:microsoft.com/office/officeart/2005/8/layout/vList2"/>
    <dgm:cxn modelId="{56ACD009-69BD-DA43-99BE-3C5F1B144796}" type="presParOf" srcId="{54ED6608-2076-454F-AFC3-1BDC19A052E4}" destId="{0C4A53CB-7307-4943-87FA-AA90628059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08C4AE-88CB-4C27-99CF-8957C5C31E0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BA3C10E-8786-40F6-A1EE-6110950CFF12}">
      <dgm:prSet/>
      <dgm:spPr/>
      <dgm:t>
        <a:bodyPr/>
        <a:lstStyle/>
        <a:p>
          <a:r>
            <a:rPr lang="zh-CN"/>
            <a:t>大学毕业</a:t>
          </a:r>
          <a:endParaRPr lang="en-US"/>
        </a:p>
      </dgm:t>
    </dgm:pt>
    <dgm:pt modelId="{EB270009-CB4B-4485-946B-124C2F72DAC1}" type="parTrans" cxnId="{973F447F-FE7D-489F-AD13-3BAFEE422BB0}">
      <dgm:prSet/>
      <dgm:spPr/>
      <dgm:t>
        <a:bodyPr/>
        <a:lstStyle/>
        <a:p>
          <a:endParaRPr lang="en-US"/>
        </a:p>
      </dgm:t>
    </dgm:pt>
    <dgm:pt modelId="{1BF129A3-C240-4DEC-A01F-0B3623634EF1}" type="sibTrans" cxnId="{973F447F-FE7D-489F-AD13-3BAFEE422BB0}">
      <dgm:prSet/>
      <dgm:spPr/>
      <dgm:t>
        <a:bodyPr/>
        <a:lstStyle/>
        <a:p>
          <a:endParaRPr lang="en-US"/>
        </a:p>
      </dgm:t>
    </dgm:pt>
    <dgm:pt modelId="{64B4F2BB-6B24-4DA0-A2B2-BCC4728F343C}">
      <dgm:prSet/>
      <dgm:spPr/>
      <dgm:t>
        <a:bodyPr/>
        <a:lstStyle/>
        <a:p>
          <a:r>
            <a:rPr lang="zh-CN"/>
            <a:t>找好工作</a:t>
          </a:r>
          <a:endParaRPr lang="en-US"/>
        </a:p>
      </dgm:t>
    </dgm:pt>
    <dgm:pt modelId="{6DA5FBC5-294F-43B8-9458-F8CED460E0F0}" type="parTrans" cxnId="{6AF55D04-6DCC-459A-B69E-FD0A2FF33903}">
      <dgm:prSet/>
      <dgm:spPr/>
      <dgm:t>
        <a:bodyPr/>
        <a:lstStyle/>
        <a:p>
          <a:endParaRPr lang="en-US"/>
        </a:p>
      </dgm:t>
    </dgm:pt>
    <dgm:pt modelId="{F04B29E0-3BB7-411B-9D3F-2A039A94E207}" type="sibTrans" cxnId="{6AF55D04-6DCC-459A-B69E-FD0A2FF33903}">
      <dgm:prSet/>
      <dgm:spPr/>
      <dgm:t>
        <a:bodyPr/>
        <a:lstStyle/>
        <a:p>
          <a:endParaRPr lang="en-US"/>
        </a:p>
      </dgm:t>
    </dgm:pt>
    <dgm:pt modelId="{42177586-3E5B-4CE2-9616-9F4E69AB8B16}">
      <dgm:prSet/>
      <dgm:spPr/>
      <dgm:t>
        <a:bodyPr/>
        <a:lstStyle/>
        <a:p>
          <a:r>
            <a:rPr lang="zh-CN"/>
            <a:t>买房子，车子</a:t>
          </a:r>
          <a:endParaRPr lang="en-US"/>
        </a:p>
      </dgm:t>
    </dgm:pt>
    <dgm:pt modelId="{EB87258A-B964-4DB3-8159-1E0B17A5D583}" type="parTrans" cxnId="{2347E067-F1FC-4FD5-AABD-376C344DC55C}">
      <dgm:prSet/>
      <dgm:spPr/>
      <dgm:t>
        <a:bodyPr/>
        <a:lstStyle/>
        <a:p>
          <a:endParaRPr lang="en-US"/>
        </a:p>
      </dgm:t>
    </dgm:pt>
    <dgm:pt modelId="{A2C3AC3B-40D8-410C-A7FD-702C41C24800}" type="sibTrans" cxnId="{2347E067-F1FC-4FD5-AABD-376C344DC55C}">
      <dgm:prSet/>
      <dgm:spPr/>
      <dgm:t>
        <a:bodyPr/>
        <a:lstStyle/>
        <a:p>
          <a:endParaRPr lang="en-US"/>
        </a:p>
      </dgm:t>
    </dgm:pt>
    <dgm:pt modelId="{3C4346F9-CE1B-4FEC-8D64-B450E3CC3B56}">
      <dgm:prSet/>
      <dgm:spPr/>
      <dgm:t>
        <a:bodyPr/>
        <a:lstStyle/>
        <a:p>
          <a:r>
            <a:rPr lang="zh-CN"/>
            <a:t>度假旅游</a:t>
          </a:r>
          <a:endParaRPr lang="en-US"/>
        </a:p>
      </dgm:t>
    </dgm:pt>
    <dgm:pt modelId="{744F8BA1-43DC-4A3D-BCC1-34EC6E3C3076}" type="parTrans" cxnId="{3429B351-64EB-4632-9C40-D9368FA9B4E7}">
      <dgm:prSet/>
      <dgm:spPr/>
      <dgm:t>
        <a:bodyPr/>
        <a:lstStyle/>
        <a:p>
          <a:endParaRPr lang="en-US"/>
        </a:p>
      </dgm:t>
    </dgm:pt>
    <dgm:pt modelId="{D7441336-AF32-4366-BDA9-2E2E16668A17}" type="sibTrans" cxnId="{3429B351-64EB-4632-9C40-D9368FA9B4E7}">
      <dgm:prSet/>
      <dgm:spPr/>
      <dgm:t>
        <a:bodyPr/>
        <a:lstStyle/>
        <a:p>
          <a:endParaRPr lang="en-US"/>
        </a:p>
      </dgm:t>
    </dgm:pt>
    <dgm:pt modelId="{2854880C-B1F0-4A09-8761-1DDC9BF5C868}">
      <dgm:prSet/>
      <dgm:spPr/>
      <dgm:t>
        <a:bodyPr/>
        <a:lstStyle/>
        <a:p>
          <a:r>
            <a:rPr lang="zh-CN"/>
            <a:t>生（或不生）孩子</a:t>
          </a:r>
          <a:endParaRPr lang="en-US"/>
        </a:p>
      </dgm:t>
    </dgm:pt>
    <dgm:pt modelId="{D25B9403-484F-4F0A-B392-E7A7EE4A28A8}" type="parTrans" cxnId="{63D63AC3-E934-46C4-B071-B9E0777303F7}">
      <dgm:prSet/>
      <dgm:spPr/>
      <dgm:t>
        <a:bodyPr/>
        <a:lstStyle/>
        <a:p>
          <a:endParaRPr lang="en-US"/>
        </a:p>
      </dgm:t>
    </dgm:pt>
    <dgm:pt modelId="{40CA232A-3CC1-4858-B0E9-9418B8F96D07}" type="sibTrans" cxnId="{63D63AC3-E934-46C4-B071-B9E0777303F7}">
      <dgm:prSet/>
      <dgm:spPr/>
      <dgm:t>
        <a:bodyPr/>
        <a:lstStyle/>
        <a:p>
          <a:endParaRPr lang="en-US"/>
        </a:p>
      </dgm:t>
    </dgm:pt>
    <dgm:pt modelId="{B153D6EF-11C7-4FAA-86EE-622C6F423CFE}">
      <dgm:prSet/>
      <dgm:spPr/>
      <dgm:t>
        <a:bodyPr/>
        <a:lstStyle/>
        <a:p>
          <a:r>
            <a:rPr lang="zh-CN"/>
            <a:t>降康的退休</a:t>
          </a:r>
          <a:endParaRPr lang="en-US"/>
        </a:p>
      </dgm:t>
    </dgm:pt>
    <dgm:pt modelId="{FD1737D3-15EF-428E-90D4-E14B819E6D0C}" type="parTrans" cxnId="{016B8DF8-9AB7-4E0A-A4AD-769DC0598FF3}">
      <dgm:prSet/>
      <dgm:spPr/>
      <dgm:t>
        <a:bodyPr/>
        <a:lstStyle/>
        <a:p>
          <a:endParaRPr lang="en-US"/>
        </a:p>
      </dgm:t>
    </dgm:pt>
    <dgm:pt modelId="{6128D920-3B78-453C-B1DB-6636CE458FFF}" type="sibTrans" cxnId="{016B8DF8-9AB7-4E0A-A4AD-769DC0598FF3}">
      <dgm:prSet/>
      <dgm:spPr/>
      <dgm:t>
        <a:bodyPr/>
        <a:lstStyle/>
        <a:p>
          <a:endParaRPr lang="en-US"/>
        </a:p>
      </dgm:t>
    </dgm:pt>
    <dgm:pt modelId="{607DEA48-9CAA-413E-92E0-E68B232932CE}">
      <dgm:prSet/>
      <dgm:spPr/>
      <dgm:t>
        <a:bodyPr/>
        <a:lstStyle/>
        <a:p>
          <a:r>
            <a:rPr lang="zh-CN"/>
            <a:t>顺利去世而躲开地狱</a:t>
          </a:r>
          <a:endParaRPr lang="en-US"/>
        </a:p>
      </dgm:t>
    </dgm:pt>
    <dgm:pt modelId="{3D84C2A8-DEFE-4687-AB4A-B79E0D2D11B4}" type="parTrans" cxnId="{EE06BC61-8D07-4702-B76E-C0B236F85058}">
      <dgm:prSet/>
      <dgm:spPr/>
      <dgm:t>
        <a:bodyPr/>
        <a:lstStyle/>
        <a:p>
          <a:endParaRPr lang="en-US"/>
        </a:p>
      </dgm:t>
    </dgm:pt>
    <dgm:pt modelId="{5E8E128C-41B2-4620-9658-8A30019AB0F0}" type="sibTrans" cxnId="{EE06BC61-8D07-4702-B76E-C0B236F85058}">
      <dgm:prSet/>
      <dgm:spPr/>
      <dgm:t>
        <a:bodyPr/>
        <a:lstStyle/>
        <a:p>
          <a:endParaRPr lang="en-US"/>
        </a:p>
      </dgm:t>
    </dgm:pt>
    <dgm:pt modelId="{3DA98DE7-29E8-4547-8135-8599E21A5DDF}" type="pres">
      <dgm:prSet presAssocID="{9F08C4AE-88CB-4C27-99CF-8957C5C31E02}" presName="linear" presStyleCnt="0">
        <dgm:presLayoutVars>
          <dgm:animLvl val="lvl"/>
          <dgm:resizeHandles val="exact"/>
        </dgm:presLayoutVars>
      </dgm:prSet>
      <dgm:spPr/>
    </dgm:pt>
    <dgm:pt modelId="{5C8D664F-A82B-964D-8823-B749077E487F}" type="pres">
      <dgm:prSet presAssocID="{ABA3C10E-8786-40F6-A1EE-6110950CFF1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311B67E-8E2D-E247-B5F1-24310DC91E2E}" type="pres">
      <dgm:prSet presAssocID="{1BF129A3-C240-4DEC-A01F-0B3623634EF1}" presName="spacer" presStyleCnt="0"/>
      <dgm:spPr/>
    </dgm:pt>
    <dgm:pt modelId="{B95DDD4B-EB87-0D4C-A1FC-58FB90FF6A3A}" type="pres">
      <dgm:prSet presAssocID="{64B4F2BB-6B24-4DA0-A2B2-BCC4728F343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36AF28C-5ECD-3949-AB71-5852FF440269}" type="pres">
      <dgm:prSet presAssocID="{F04B29E0-3BB7-411B-9D3F-2A039A94E207}" presName="spacer" presStyleCnt="0"/>
      <dgm:spPr/>
    </dgm:pt>
    <dgm:pt modelId="{E4CD9C08-A87A-1644-AA62-BF942F381ED4}" type="pres">
      <dgm:prSet presAssocID="{42177586-3E5B-4CE2-9616-9F4E69AB8B1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38B2233-4098-5A4B-86F2-BD50B2635ABD}" type="pres">
      <dgm:prSet presAssocID="{A2C3AC3B-40D8-410C-A7FD-702C41C24800}" presName="spacer" presStyleCnt="0"/>
      <dgm:spPr/>
    </dgm:pt>
    <dgm:pt modelId="{C9CE5844-4F2B-2145-85A6-680273DA248D}" type="pres">
      <dgm:prSet presAssocID="{3C4346F9-CE1B-4FEC-8D64-B450E3CC3B5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4BD729E-1CD4-864F-A4CD-DEB8E20BB637}" type="pres">
      <dgm:prSet presAssocID="{D7441336-AF32-4366-BDA9-2E2E16668A17}" presName="spacer" presStyleCnt="0"/>
      <dgm:spPr/>
    </dgm:pt>
    <dgm:pt modelId="{8AFA8DC8-2090-7B49-B026-EC4C7970AFB1}" type="pres">
      <dgm:prSet presAssocID="{2854880C-B1F0-4A09-8761-1DDC9BF5C86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0F86D79-0AF7-1848-943E-C44814E4E3BE}" type="pres">
      <dgm:prSet presAssocID="{40CA232A-3CC1-4858-B0E9-9418B8F96D07}" presName="spacer" presStyleCnt="0"/>
      <dgm:spPr/>
    </dgm:pt>
    <dgm:pt modelId="{9113369A-97A8-E244-BF63-DD2FB0716B14}" type="pres">
      <dgm:prSet presAssocID="{B153D6EF-11C7-4FAA-86EE-622C6F423CF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CF965B3-3738-3841-A733-31E56A9731E6}" type="pres">
      <dgm:prSet presAssocID="{6128D920-3B78-453C-B1DB-6636CE458FFF}" presName="spacer" presStyleCnt="0"/>
      <dgm:spPr/>
    </dgm:pt>
    <dgm:pt modelId="{D0DF1097-76FC-9D48-8D68-D9768255AF19}" type="pres">
      <dgm:prSet presAssocID="{607DEA48-9CAA-413E-92E0-E68B232932C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AF55D04-6DCC-459A-B69E-FD0A2FF33903}" srcId="{9F08C4AE-88CB-4C27-99CF-8957C5C31E02}" destId="{64B4F2BB-6B24-4DA0-A2B2-BCC4728F343C}" srcOrd="1" destOrd="0" parTransId="{6DA5FBC5-294F-43B8-9458-F8CED460E0F0}" sibTransId="{F04B29E0-3BB7-411B-9D3F-2A039A94E207}"/>
    <dgm:cxn modelId="{967F3606-E110-584F-BE95-A60EAFC9D254}" type="presOf" srcId="{2854880C-B1F0-4A09-8761-1DDC9BF5C868}" destId="{8AFA8DC8-2090-7B49-B026-EC4C7970AFB1}" srcOrd="0" destOrd="0" presId="urn:microsoft.com/office/officeart/2005/8/layout/vList2"/>
    <dgm:cxn modelId="{3429B351-64EB-4632-9C40-D9368FA9B4E7}" srcId="{9F08C4AE-88CB-4C27-99CF-8957C5C31E02}" destId="{3C4346F9-CE1B-4FEC-8D64-B450E3CC3B56}" srcOrd="3" destOrd="0" parTransId="{744F8BA1-43DC-4A3D-BCC1-34EC6E3C3076}" sibTransId="{D7441336-AF32-4366-BDA9-2E2E16668A17}"/>
    <dgm:cxn modelId="{EE06BC61-8D07-4702-B76E-C0B236F85058}" srcId="{9F08C4AE-88CB-4C27-99CF-8957C5C31E02}" destId="{607DEA48-9CAA-413E-92E0-E68B232932CE}" srcOrd="6" destOrd="0" parTransId="{3D84C2A8-DEFE-4687-AB4A-B79E0D2D11B4}" sibTransId="{5E8E128C-41B2-4620-9658-8A30019AB0F0}"/>
    <dgm:cxn modelId="{2347E067-F1FC-4FD5-AABD-376C344DC55C}" srcId="{9F08C4AE-88CB-4C27-99CF-8957C5C31E02}" destId="{42177586-3E5B-4CE2-9616-9F4E69AB8B16}" srcOrd="2" destOrd="0" parTransId="{EB87258A-B964-4DB3-8159-1E0B17A5D583}" sibTransId="{A2C3AC3B-40D8-410C-A7FD-702C41C24800}"/>
    <dgm:cxn modelId="{973F447F-FE7D-489F-AD13-3BAFEE422BB0}" srcId="{9F08C4AE-88CB-4C27-99CF-8957C5C31E02}" destId="{ABA3C10E-8786-40F6-A1EE-6110950CFF12}" srcOrd="0" destOrd="0" parTransId="{EB270009-CB4B-4485-946B-124C2F72DAC1}" sibTransId="{1BF129A3-C240-4DEC-A01F-0B3623634EF1}"/>
    <dgm:cxn modelId="{3061A298-70F6-2442-9085-83E5FC6F3233}" type="presOf" srcId="{9F08C4AE-88CB-4C27-99CF-8957C5C31E02}" destId="{3DA98DE7-29E8-4547-8135-8599E21A5DDF}" srcOrd="0" destOrd="0" presId="urn:microsoft.com/office/officeart/2005/8/layout/vList2"/>
    <dgm:cxn modelId="{0AA0E79B-7474-7442-B8D0-9DC0382A2272}" type="presOf" srcId="{3C4346F9-CE1B-4FEC-8D64-B450E3CC3B56}" destId="{C9CE5844-4F2B-2145-85A6-680273DA248D}" srcOrd="0" destOrd="0" presId="urn:microsoft.com/office/officeart/2005/8/layout/vList2"/>
    <dgm:cxn modelId="{064F1CAB-5B7B-3F4B-B630-7D34FE38CA39}" type="presOf" srcId="{42177586-3E5B-4CE2-9616-9F4E69AB8B16}" destId="{E4CD9C08-A87A-1644-AA62-BF942F381ED4}" srcOrd="0" destOrd="0" presId="urn:microsoft.com/office/officeart/2005/8/layout/vList2"/>
    <dgm:cxn modelId="{63D63AC3-E934-46C4-B071-B9E0777303F7}" srcId="{9F08C4AE-88CB-4C27-99CF-8957C5C31E02}" destId="{2854880C-B1F0-4A09-8761-1DDC9BF5C868}" srcOrd="4" destOrd="0" parTransId="{D25B9403-484F-4F0A-B392-E7A7EE4A28A8}" sibTransId="{40CA232A-3CC1-4858-B0E9-9418B8F96D07}"/>
    <dgm:cxn modelId="{E72E09D4-0D50-C74C-B364-80AEED853BD7}" type="presOf" srcId="{ABA3C10E-8786-40F6-A1EE-6110950CFF12}" destId="{5C8D664F-A82B-964D-8823-B749077E487F}" srcOrd="0" destOrd="0" presId="urn:microsoft.com/office/officeart/2005/8/layout/vList2"/>
    <dgm:cxn modelId="{947B30DF-9718-B047-A73E-F0AE5E69F145}" type="presOf" srcId="{607DEA48-9CAA-413E-92E0-E68B232932CE}" destId="{D0DF1097-76FC-9D48-8D68-D9768255AF19}" srcOrd="0" destOrd="0" presId="urn:microsoft.com/office/officeart/2005/8/layout/vList2"/>
    <dgm:cxn modelId="{4DEC2FE9-5D8B-E64C-840D-AF0DA87C347B}" type="presOf" srcId="{B153D6EF-11C7-4FAA-86EE-622C6F423CFE}" destId="{9113369A-97A8-E244-BF63-DD2FB0716B14}" srcOrd="0" destOrd="0" presId="urn:microsoft.com/office/officeart/2005/8/layout/vList2"/>
    <dgm:cxn modelId="{50C959EC-F100-EF40-B24B-65190EEF1DA2}" type="presOf" srcId="{64B4F2BB-6B24-4DA0-A2B2-BCC4728F343C}" destId="{B95DDD4B-EB87-0D4C-A1FC-58FB90FF6A3A}" srcOrd="0" destOrd="0" presId="urn:microsoft.com/office/officeart/2005/8/layout/vList2"/>
    <dgm:cxn modelId="{016B8DF8-9AB7-4E0A-A4AD-769DC0598FF3}" srcId="{9F08C4AE-88CB-4C27-99CF-8957C5C31E02}" destId="{B153D6EF-11C7-4FAA-86EE-622C6F423CFE}" srcOrd="5" destOrd="0" parTransId="{FD1737D3-15EF-428E-90D4-E14B819E6D0C}" sibTransId="{6128D920-3B78-453C-B1DB-6636CE458FFF}"/>
    <dgm:cxn modelId="{A6963546-1E2E-8448-8310-D7A9B43BC71F}" type="presParOf" srcId="{3DA98DE7-29E8-4547-8135-8599E21A5DDF}" destId="{5C8D664F-A82B-964D-8823-B749077E487F}" srcOrd="0" destOrd="0" presId="urn:microsoft.com/office/officeart/2005/8/layout/vList2"/>
    <dgm:cxn modelId="{F652EECC-D268-4F43-8F8D-6CB6EEB487F1}" type="presParOf" srcId="{3DA98DE7-29E8-4547-8135-8599E21A5DDF}" destId="{1311B67E-8E2D-E247-B5F1-24310DC91E2E}" srcOrd="1" destOrd="0" presId="urn:microsoft.com/office/officeart/2005/8/layout/vList2"/>
    <dgm:cxn modelId="{E945399D-691B-F24F-B8BE-D60EDA44CF5A}" type="presParOf" srcId="{3DA98DE7-29E8-4547-8135-8599E21A5DDF}" destId="{B95DDD4B-EB87-0D4C-A1FC-58FB90FF6A3A}" srcOrd="2" destOrd="0" presId="urn:microsoft.com/office/officeart/2005/8/layout/vList2"/>
    <dgm:cxn modelId="{9E503792-3790-7149-AEA3-51048D2AC471}" type="presParOf" srcId="{3DA98DE7-29E8-4547-8135-8599E21A5DDF}" destId="{336AF28C-5ECD-3949-AB71-5852FF440269}" srcOrd="3" destOrd="0" presId="urn:microsoft.com/office/officeart/2005/8/layout/vList2"/>
    <dgm:cxn modelId="{809D4F1A-1D55-1B4B-826D-8D7A69E5D28E}" type="presParOf" srcId="{3DA98DE7-29E8-4547-8135-8599E21A5DDF}" destId="{E4CD9C08-A87A-1644-AA62-BF942F381ED4}" srcOrd="4" destOrd="0" presId="urn:microsoft.com/office/officeart/2005/8/layout/vList2"/>
    <dgm:cxn modelId="{ECB64600-3C6A-074E-9202-C5A730EC6265}" type="presParOf" srcId="{3DA98DE7-29E8-4547-8135-8599E21A5DDF}" destId="{538B2233-4098-5A4B-86F2-BD50B2635ABD}" srcOrd="5" destOrd="0" presId="urn:microsoft.com/office/officeart/2005/8/layout/vList2"/>
    <dgm:cxn modelId="{186DB236-5F6A-C24A-B91A-04771D9F04E0}" type="presParOf" srcId="{3DA98DE7-29E8-4547-8135-8599E21A5DDF}" destId="{C9CE5844-4F2B-2145-85A6-680273DA248D}" srcOrd="6" destOrd="0" presId="urn:microsoft.com/office/officeart/2005/8/layout/vList2"/>
    <dgm:cxn modelId="{C7EDA5AE-00BE-4E4A-87CB-2C80D741A252}" type="presParOf" srcId="{3DA98DE7-29E8-4547-8135-8599E21A5DDF}" destId="{D4BD729E-1CD4-864F-A4CD-DEB8E20BB637}" srcOrd="7" destOrd="0" presId="urn:microsoft.com/office/officeart/2005/8/layout/vList2"/>
    <dgm:cxn modelId="{49ED4DDA-6E65-A54D-9D85-1E53D68CFE0E}" type="presParOf" srcId="{3DA98DE7-29E8-4547-8135-8599E21A5DDF}" destId="{8AFA8DC8-2090-7B49-B026-EC4C7970AFB1}" srcOrd="8" destOrd="0" presId="urn:microsoft.com/office/officeart/2005/8/layout/vList2"/>
    <dgm:cxn modelId="{EDAAA8AC-31FA-E24C-9C74-23CC48C6339E}" type="presParOf" srcId="{3DA98DE7-29E8-4547-8135-8599E21A5DDF}" destId="{90F86D79-0AF7-1848-943E-C44814E4E3BE}" srcOrd="9" destOrd="0" presId="urn:microsoft.com/office/officeart/2005/8/layout/vList2"/>
    <dgm:cxn modelId="{74E0A95F-58FD-AE40-B1E2-5483D08B9EE2}" type="presParOf" srcId="{3DA98DE7-29E8-4547-8135-8599E21A5DDF}" destId="{9113369A-97A8-E244-BF63-DD2FB0716B14}" srcOrd="10" destOrd="0" presId="urn:microsoft.com/office/officeart/2005/8/layout/vList2"/>
    <dgm:cxn modelId="{0A042FD2-B1F2-0D46-AEBD-FCDCFBE6F540}" type="presParOf" srcId="{3DA98DE7-29E8-4547-8135-8599E21A5DDF}" destId="{5CF965B3-3738-3841-A733-31E56A9731E6}" srcOrd="11" destOrd="0" presId="urn:microsoft.com/office/officeart/2005/8/layout/vList2"/>
    <dgm:cxn modelId="{D446E884-A2A3-3543-B77E-AC04D149FD0A}" type="presParOf" srcId="{3DA98DE7-29E8-4547-8135-8599E21A5DDF}" destId="{D0DF1097-76FC-9D48-8D68-D9768255AF1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66AF9-16E9-4AC8-8EBB-D16BCB9F9A3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56A7AA-F963-484A-AAE3-BFE271B6144D}">
      <dgm:prSet/>
      <dgm:spPr/>
      <dgm:t>
        <a:bodyPr/>
        <a:lstStyle/>
        <a:p>
          <a:r>
            <a:rPr lang="en-US" b="1"/>
            <a:t>1 </a:t>
          </a:r>
          <a:r>
            <a:rPr lang="zh-CN"/>
            <a:t>乌斯地有一个人名叫约伯。这人完全、正直、敬畏　神、远离恶事。 </a:t>
          </a:r>
          <a:endParaRPr lang="en-US"/>
        </a:p>
      </dgm:t>
    </dgm:pt>
    <dgm:pt modelId="{9D7CF97E-6B21-4994-9F5D-6B86B935AA4D}" type="parTrans" cxnId="{79E226E4-8674-4FB8-815E-00CB19363E64}">
      <dgm:prSet/>
      <dgm:spPr/>
      <dgm:t>
        <a:bodyPr/>
        <a:lstStyle/>
        <a:p>
          <a:endParaRPr lang="en-US"/>
        </a:p>
      </dgm:t>
    </dgm:pt>
    <dgm:pt modelId="{009DA406-CE84-4F55-9979-69D6EFF4E663}" type="sibTrans" cxnId="{79E226E4-8674-4FB8-815E-00CB19363E64}">
      <dgm:prSet/>
      <dgm:spPr/>
      <dgm:t>
        <a:bodyPr/>
        <a:lstStyle/>
        <a:p>
          <a:endParaRPr lang="en-US"/>
        </a:p>
      </dgm:t>
    </dgm:pt>
    <dgm:pt modelId="{A538B0ED-1E08-4049-979E-0B75F88FDA6A}">
      <dgm:prSet/>
      <dgm:spPr/>
      <dgm:t>
        <a:bodyPr/>
        <a:lstStyle/>
        <a:p>
          <a:r>
            <a:rPr lang="en-US" b="1" dirty="0"/>
            <a:t>5 “…</a:t>
          </a:r>
          <a:r>
            <a:rPr lang="zh-CN" altLang="en-US" dirty="0"/>
            <a:t>按着他们众人的数目献燔祭</a:t>
          </a:r>
          <a:r>
            <a:rPr lang="en-US" altLang="zh-CN" dirty="0"/>
            <a:t>”</a:t>
          </a:r>
          <a:endParaRPr lang="en-US" dirty="0"/>
        </a:p>
      </dgm:t>
    </dgm:pt>
    <dgm:pt modelId="{3B961CFA-F505-41F2-AD91-626AC4218104}" type="parTrans" cxnId="{74F482CF-D891-4DBC-8D6D-ABD5ACD4DADA}">
      <dgm:prSet/>
      <dgm:spPr/>
      <dgm:t>
        <a:bodyPr/>
        <a:lstStyle/>
        <a:p>
          <a:endParaRPr lang="en-US"/>
        </a:p>
      </dgm:t>
    </dgm:pt>
    <dgm:pt modelId="{B214798A-F230-42C5-90DB-0EEF76B21906}" type="sibTrans" cxnId="{74F482CF-D891-4DBC-8D6D-ABD5ACD4DADA}">
      <dgm:prSet/>
      <dgm:spPr/>
      <dgm:t>
        <a:bodyPr/>
        <a:lstStyle/>
        <a:p>
          <a:endParaRPr lang="en-US"/>
        </a:p>
      </dgm:t>
    </dgm:pt>
    <dgm:pt modelId="{3A42BDF3-629D-D84E-A874-C0AEAA99104D}" type="pres">
      <dgm:prSet presAssocID="{FBF66AF9-16E9-4AC8-8EBB-D16BCB9F9A38}" presName="linear" presStyleCnt="0">
        <dgm:presLayoutVars>
          <dgm:animLvl val="lvl"/>
          <dgm:resizeHandles val="exact"/>
        </dgm:presLayoutVars>
      </dgm:prSet>
      <dgm:spPr/>
    </dgm:pt>
    <dgm:pt modelId="{238F93B9-CDFB-D64C-986E-186E3C081BAB}" type="pres">
      <dgm:prSet presAssocID="{C656A7AA-F963-484A-AAE3-BFE271B6144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B833BDF-9853-8747-9A05-D7D5E8555E3A}" type="pres">
      <dgm:prSet presAssocID="{009DA406-CE84-4F55-9979-69D6EFF4E663}" presName="spacer" presStyleCnt="0"/>
      <dgm:spPr/>
    </dgm:pt>
    <dgm:pt modelId="{B6E4E06F-BA37-904C-A79A-2C1EB4F6EB2C}" type="pres">
      <dgm:prSet presAssocID="{A538B0ED-1E08-4049-979E-0B75F88FDA6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DFD053F-C9D9-2E47-9BD2-4B9437637BA6}" type="presOf" srcId="{FBF66AF9-16E9-4AC8-8EBB-D16BCB9F9A38}" destId="{3A42BDF3-629D-D84E-A874-C0AEAA99104D}" srcOrd="0" destOrd="0" presId="urn:microsoft.com/office/officeart/2005/8/layout/vList2"/>
    <dgm:cxn modelId="{D718A359-9C9E-BB47-A976-AFF140DA9811}" type="presOf" srcId="{C656A7AA-F963-484A-AAE3-BFE271B6144D}" destId="{238F93B9-CDFB-D64C-986E-186E3C081BAB}" srcOrd="0" destOrd="0" presId="urn:microsoft.com/office/officeart/2005/8/layout/vList2"/>
    <dgm:cxn modelId="{74F482CF-D891-4DBC-8D6D-ABD5ACD4DADA}" srcId="{FBF66AF9-16E9-4AC8-8EBB-D16BCB9F9A38}" destId="{A538B0ED-1E08-4049-979E-0B75F88FDA6A}" srcOrd="1" destOrd="0" parTransId="{3B961CFA-F505-41F2-AD91-626AC4218104}" sibTransId="{B214798A-F230-42C5-90DB-0EEF76B21906}"/>
    <dgm:cxn modelId="{79E226E4-8674-4FB8-815E-00CB19363E64}" srcId="{FBF66AF9-16E9-4AC8-8EBB-D16BCB9F9A38}" destId="{C656A7AA-F963-484A-AAE3-BFE271B6144D}" srcOrd="0" destOrd="0" parTransId="{9D7CF97E-6B21-4994-9F5D-6B86B935AA4D}" sibTransId="{009DA406-CE84-4F55-9979-69D6EFF4E663}"/>
    <dgm:cxn modelId="{F7A326F6-7B73-2443-88EA-D7784AF4A5F6}" type="presOf" srcId="{A538B0ED-1E08-4049-979E-0B75F88FDA6A}" destId="{B6E4E06F-BA37-904C-A79A-2C1EB4F6EB2C}" srcOrd="0" destOrd="0" presId="urn:microsoft.com/office/officeart/2005/8/layout/vList2"/>
    <dgm:cxn modelId="{29A6B8E9-DEE8-9B4A-BCAC-F8ED91081FA9}" type="presParOf" srcId="{3A42BDF3-629D-D84E-A874-C0AEAA99104D}" destId="{238F93B9-CDFB-D64C-986E-186E3C081BAB}" srcOrd="0" destOrd="0" presId="urn:microsoft.com/office/officeart/2005/8/layout/vList2"/>
    <dgm:cxn modelId="{4DFC1495-AC82-7447-B19E-CF880F973D4F}" type="presParOf" srcId="{3A42BDF3-629D-D84E-A874-C0AEAA99104D}" destId="{6B833BDF-9853-8747-9A05-D7D5E8555E3A}" srcOrd="1" destOrd="0" presId="urn:microsoft.com/office/officeart/2005/8/layout/vList2"/>
    <dgm:cxn modelId="{A743F5B7-3FBB-B641-879D-B6F9F03A7E94}" type="presParOf" srcId="{3A42BDF3-629D-D84E-A874-C0AEAA99104D}" destId="{B6E4E06F-BA37-904C-A79A-2C1EB4F6EB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4A6756-117A-4997-9438-D65B3F8C20E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70CF5D-F84B-4808-B3AA-36361EE8AF4F}">
      <dgm:prSet/>
      <dgm:spPr/>
      <dgm:t>
        <a:bodyPr/>
        <a:lstStyle/>
        <a:p>
          <a:r>
            <a:rPr lang="en-US" b="1"/>
            <a:t>2 </a:t>
          </a:r>
          <a:r>
            <a:rPr lang="zh-CN"/>
            <a:t>他生了七个儿子，三个女儿。 </a:t>
          </a:r>
          <a:endParaRPr lang="en-US"/>
        </a:p>
      </dgm:t>
    </dgm:pt>
    <dgm:pt modelId="{1989DBE9-B043-4351-8B34-ECFFFBC1C9B2}" type="parTrans" cxnId="{60FFF69E-CC72-4389-AA63-54A01E370834}">
      <dgm:prSet/>
      <dgm:spPr/>
      <dgm:t>
        <a:bodyPr/>
        <a:lstStyle/>
        <a:p>
          <a:endParaRPr lang="en-US"/>
        </a:p>
      </dgm:t>
    </dgm:pt>
    <dgm:pt modelId="{0D4EE087-155A-4C97-99C9-FF4419C170EF}" type="sibTrans" cxnId="{60FFF69E-CC72-4389-AA63-54A01E370834}">
      <dgm:prSet/>
      <dgm:spPr/>
      <dgm:t>
        <a:bodyPr/>
        <a:lstStyle/>
        <a:p>
          <a:endParaRPr lang="en-US"/>
        </a:p>
      </dgm:t>
    </dgm:pt>
    <dgm:pt modelId="{EEC0164B-E91B-4A7A-A9C1-2459FD58799F}">
      <dgm:prSet/>
      <dgm:spPr/>
      <dgm:t>
        <a:bodyPr/>
        <a:lstStyle/>
        <a:p>
          <a:r>
            <a:rPr lang="en-US" b="1"/>
            <a:t>4 </a:t>
          </a:r>
          <a:r>
            <a:rPr lang="zh-CN"/>
            <a:t>他的儿子按着日子各在自己家里摆设宴席，派人去请他们的三个姊妹来，与他们一同吃喝。</a:t>
          </a:r>
          <a:endParaRPr lang="en-US"/>
        </a:p>
      </dgm:t>
    </dgm:pt>
    <dgm:pt modelId="{942300E4-9491-40EC-BE3F-CD39C3C56AF2}" type="parTrans" cxnId="{210F6DA2-8050-4257-9B36-8BE73A35A513}">
      <dgm:prSet/>
      <dgm:spPr/>
      <dgm:t>
        <a:bodyPr/>
        <a:lstStyle/>
        <a:p>
          <a:endParaRPr lang="en-US"/>
        </a:p>
      </dgm:t>
    </dgm:pt>
    <dgm:pt modelId="{9D0A0529-D763-494A-8390-84C9C93CD407}" type="sibTrans" cxnId="{210F6DA2-8050-4257-9B36-8BE73A35A513}">
      <dgm:prSet/>
      <dgm:spPr/>
      <dgm:t>
        <a:bodyPr/>
        <a:lstStyle/>
        <a:p>
          <a:endParaRPr lang="en-US"/>
        </a:p>
      </dgm:t>
    </dgm:pt>
    <dgm:pt modelId="{24E07766-389A-964C-BCA8-D4EFBB4126D3}" type="pres">
      <dgm:prSet presAssocID="{844A6756-117A-4997-9438-D65B3F8C20E7}" presName="linear" presStyleCnt="0">
        <dgm:presLayoutVars>
          <dgm:animLvl val="lvl"/>
          <dgm:resizeHandles val="exact"/>
        </dgm:presLayoutVars>
      </dgm:prSet>
      <dgm:spPr/>
    </dgm:pt>
    <dgm:pt modelId="{DC407FDD-919D-2747-AF56-DC793383775A}" type="pres">
      <dgm:prSet presAssocID="{0B70CF5D-F84B-4808-B3AA-36361EE8AF4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E774C55-F6FF-F941-8E8D-8944007EC9F7}" type="pres">
      <dgm:prSet presAssocID="{0D4EE087-155A-4C97-99C9-FF4419C170EF}" presName="spacer" presStyleCnt="0"/>
      <dgm:spPr/>
    </dgm:pt>
    <dgm:pt modelId="{0A41FC66-E974-8343-9A80-2AAAEB79ACED}" type="pres">
      <dgm:prSet presAssocID="{EEC0164B-E91B-4A7A-A9C1-2459FD58799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0FFF69E-CC72-4389-AA63-54A01E370834}" srcId="{844A6756-117A-4997-9438-D65B3F8C20E7}" destId="{0B70CF5D-F84B-4808-B3AA-36361EE8AF4F}" srcOrd="0" destOrd="0" parTransId="{1989DBE9-B043-4351-8B34-ECFFFBC1C9B2}" sibTransId="{0D4EE087-155A-4C97-99C9-FF4419C170EF}"/>
    <dgm:cxn modelId="{210F6DA2-8050-4257-9B36-8BE73A35A513}" srcId="{844A6756-117A-4997-9438-D65B3F8C20E7}" destId="{EEC0164B-E91B-4A7A-A9C1-2459FD58799F}" srcOrd="1" destOrd="0" parTransId="{942300E4-9491-40EC-BE3F-CD39C3C56AF2}" sibTransId="{9D0A0529-D763-494A-8390-84C9C93CD407}"/>
    <dgm:cxn modelId="{F025E6AF-C6A5-C848-AE70-0893FBF7C655}" type="presOf" srcId="{EEC0164B-E91B-4A7A-A9C1-2459FD58799F}" destId="{0A41FC66-E974-8343-9A80-2AAAEB79ACED}" srcOrd="0" destOrd="0" presId="urn:microsoft.com/office/officeart/2005/8/layout/vList2"/>
    <dgm:cxn modelId="{9F6651CB-F845-8947-9A4D-CE3DEC3AB87B}" type="presOf" srcId="{0B70CF5D-F84B-4808-B3AA-36361EE8AF4F}" destId="{DC407FDD-919D-2747-AF56-DC793383775A}" srcOrd="0" destOrd="0" presId="urn:microsoft.com/office/officeart/2005/8/layout/vList2"/>
    <dgm:cxn modelId="{0C1A72EB-1847-5543-A007-2C76510FC4FF}" type="presOf" srcId="{844A6756-117A-4997-9438-D65B3F8C20E7}" destId="{24E07766-389A-964C-BCA8-D4EFBB4126D3}" srcOrd="0" destOrd="0" presId="urn:microsoft.com/office/officeart/2005/8/layout/vList2"/>
    <dgm:cxn modelId="{FF1AA28B-6223-0948-986B-FE7138786232}" type="presParOf" srcId="{24E07766-389A-964C-BCA8-D4EFBB4126D3}" destId="{DC407FDD-919D-2747-AF56-DC793383775A}" srcOrd="0" destOrd="0" presId="urn:microsoft.com/office/officeart/2005/8/layout/vList2"/>
    <dgm:cxn modelId="{6F27479D-81A6-3644-8AAA-43350815C0E1}" type="presParOf" srcId="{24E07766-389A-964C-BCA8-D4EFBB4126D3}" destId="{5E774C55-F6FF-F941-8E8D-8944007EC9F7}" srcOrd="1" destOrd="0" presId="urn:microsoft.com/office/officeart/2005/8/layout/vList2"/>
    <dgm:cxn modelId="{D321B1B7-7AED-AA47-914F-4505D25C9A38}" type="presParOf" srcId="{24E07766-389A-964C-BCA8-D4EFBB4126D3}" destId="{0A41FC66-E974-8343-9A80-2AAAEB79ACE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8D4A1F-B648-48F7-B017-4EDFE2AF8BD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076B39D-CC0D-40FA-9734-6F4A764FB6E2}">
      <dgm:prSet/>
      <dgm:spPr/>
      <dgm:t>
        <a:bodyPr/>
        <a:lstStyle/>
        <a:p>
          <a:r>
            <a:rPr lang="zh-CN"/>
            <a:t>两个建议：</a:t>
          </a:r>
          <a:endParaRPr lang="en-US"/>
        </a:p>
      </dgm:t>
    </dgm:pt>
    <dgm:pt modelId="{C933557E-CEFD-4DE8-B444-24A4A7C9E3EA}" type="parTrans" cxnId="{3A870B9C-1573-4C0B-9B0A-F439BAD249CE}">
      <dgm:prSet/>
      <dgm:spPr/>
      <dgm:t>
        <a:bodyPr/>
        <a:lstStyle/>
        <a:p>
          <a:endParaRPr lang="en-US"/>
        </a:p>
      </dgm:t>
    </dgm:pt>
    <dgm:pt modelId="{BF65EFA7-0BDF-4097-8946-832CD2F799AC}" type="sibTrans" cxnId="{3A870B9C-1573-4C0B-9B0A-F439BAD249CE}">
      <dgm:prSet/>
      <dgm:spPr/>
      <dgm:t>
        <a:bodyPr/>
        <a:lstStyle/>
        <a:p>
          <a:endParaRPr lang="en-US"/>
        </a:p>
      </dgm:t>
    </dgm:pt>
    <dgm:pt modelId="{9407FA06-E2AF-4D12-92FC-8130E0DF7A61}">
      <dgm:prSet/>
      <dgm:spPr/>
      <dgm:t>
        <a:bodyPr/>
        <a:lstStyle/>
        <a:p>
          <a:r>
            <a:rPr lang="zh-CN"/>
            <a:t>参加小组</a:t>
          </a:r>
          <a:endParaRPr lang="en-US"/>
        </a:p>
      </dgm:t>
    </dgm:pt>
    <dgm:pt modelId="{73281DE6-C852-4F5C-9737-02A9ED70A2A1}" type="parTrans" cxnId="{E8ADE73C-82A8-46A0-9CE1-C637F50A0AAB}">
      <dgm:prSet/>
      <dgm:spPr/>
      <dgm:t>
        <a:bodyPr/>
        <a:lstStyle/>
        <a:p>
          <a:endParaRPr lang="en-US"/>
        </a:p>
      </dgm:t>
    </dgm:pt>
    <dgm:pt modelId="{B51D4F3F-0276-4A60-AF22-AB4BF15D7C96}" type="sibTrans" cxnId="{E8ADE73C-82A8-46A0-9CE1-C637F50A0AAB}">
      <dgm:prSet/>
      <dgm:spPr/>
      <dgm:t>
        <a:bodyPr/>
        <a:lstStyle/>
        <a:p>
          <a:endParaRPr lang="en-US"/>
        </a:p>
      </dgm:t>
    </dgm:pt>
    <dgm:pt modelId="{BDE5169D-22E0-487E-96C2-84CDFEF734AF}">
      <dgm:prSet/>
      <dgm:spPr/>
      <dgm:t>
        <a:bodyPr/>
        <a:lstStyle/>
        <a:p>
          <a:r>
            <a:rPr lang="zh-CN"/>
            <a:t>奉献</a:t>
          </a:r>
          <a:endParaRPr lang="en-US"/>
        </a:p>
      </dgm:t>
    </dgm:pt>
    <dgm:pt modelId="{8F77F29E-2D24-4B71-B3EE-32F52F4424B9}" type="parTrans" cxnId="{42FAC4F8-7745-4D73-91CE-B73025879FEF}">
      <dgm:prSet/>
      <dgm:spPr/>
      <dgm:t>
        <a:bodyPr/>
        <a:lstStyle/>
        <a:p>
          <a:endParaRPr lang="en-US"/>
        </a:p>
      </dgm:t>
    </dgm:pt>
    <dgm:pt modelId="{B5F5D7CC-8FA3-4DB7-B0E9-820F3BC9072B}" type="sibTrans" cxnId="{42FAC4F8-7745-4D73-91CE-B73025879FEF}">
      <dgm:prSet/>
      <dgm:spPr/>
      <dgm:t>
        <a:bodyPr/>
        <a:lstStyle/>
        <a:p>
          <a:endParaRPr lang="en-US"/>
        </a:p>
      </dgm:t>
    </dgm:pt>
    <dgm:pt modelId="{8C116801-0DF9-B54F-9F70-89D77823F856}" type="pres">
      <dgm:prSet presAssocID="{A68D4A1F-B648-48F7-B017-4EDFE2AF8B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3E3731-EA19-7E43-8181-FBB311361D6A}" type="pres">
      <dgm:prSet presAssocID="{B076B39D-CC0D-40FA-9734-6F4A764FB6E2}" presName="hierRoot1" presStyleCnt="0"/>
      <dgm:spPr/>
    </dgm:pt>
    <dgm:pt modelId="{D2C791C6-288A-2449-9A53-8F787F52ED07}" type="pres">
      <dgm:prSet presAssocID="{B076B39D-CC0D-40FA-9734-6F4A764FB6E2}" presName="composite" presStyleCnt="0"/>
      <dgm:spPr/>
    </dgm:pt>
    <dgm:pt modelId="{65B7ABAF-6640-D84B-B927-9F3A495A10CB}" type="pres">
      <dgm:prSet presAssocID="{B076B39D-CC0D-40FA-9734-6F4A764FB6E2}" presName="background" presStyleLbl="node0" presStyleIdx="0" presStyleCnt="1"/>
      <dgm:spPr/>
    </dgm:pt>
    <dgm:pt modelId="{8E45FDF7-917B-0943-9F80-02574418322D}" type="pres">
      <dgm:prSet presAssocID="{B076B39D-CC0D-40FA-9734-6F4A764FB6E2}" presName="text" presStyleLbl="fgAcc0" presStyleIdx="0" presStyleCnt="1">
        <dgm:presLayoutVars>
          <dgm:chPref val="3"/>
        </dgm:presLayoutVars>
      </dgm:prSet>
      <dgm:spPr/>
    </dgm:pt>
    <dgm:pt modelId="{174D696C-24D0-7846-9C3E-225B42A0C164}" type="pres">
      <dgm:prSet presAssocID="{B076B39D-CC0D-40FA-9734-6F4A764FB6E2}" presName="hierChild2" presStyleCnt="0"/>
      <dgm:spPr/>
    </dgm:pt>
    <dgm:pt modelId="{26168EAF-87F1-3640-8FA1-AE4092195159}" type="pres">
      <dgm:prSet presAssocID="{73281DE6-C852-4F5C-9737-02A9ED70A2A1}" presName="Name10" presStyleLbl="parChTrans1D2" presStyleIdx="0" presStyleCnt="2"/>
      <dgm:spPr/>
    </dgm:pt>
    <dgm:pt modelId="{2D015552-DBD1-D645-9551-F4517C8EC4D9}" type="pres">
      <dgm:prSet presAssocID="{9407FA06-E2AF-4D12-92FC-8130E0DF7A61}" presName="hierRoot2" presStyleCnt="0"/>
      <dgm:spPr/>
    </dgm:pt>
    <dgm:pt modelId="{26511D11-B858-8144-B8CD-1F14150388E3}" type="pres">
      <dgm:prSet presAssocID="{9407FA06-E2AF-4D12-92FC-8130E0DF7A61}" presName="composite2" presStyleCnt="0"/>
      <dgm:spPr/>
    </dgm:pt>
    <dgm:pt modelId="{400E808B-6147-D243-A18B-F69E2FF3B004}" type="pres">
      <dgm:prSet presAssocID="{9407FA06-E2AF-4D12-92FC-8130E0DF7A61}" presName="background2" presStyleLbl="node2" presStyleIdx="0" presStyleCnt="2"/>
      <dgm:spPr/>
    </dgm:pt>
    <dgm:pt modelId="{698B5794-C384-0C4A-A910-2EE6D2E3FB4E}" type="pres">
      <dgm:prSet presAssocID="{9407FA06-E2AF-4D12-92FC-8130E0DF7A61}" presName="text2" presStyleLbl="fgAcc2" presStyleIdx="0" presStyleCnt="2">
        <dgm:presLayoutVars>
          <dgm:chPref val="3"/>
        </dgm:presLayoutVars>
      </dgm:prSet>
      <dgm:spPr/>
    </dgm:pt>
    <dgm:pt modelId="{64A91499-4655-0D4E-9697-9524F6719C02}" type="pres">
      <dgm:prSet presAssocID="{9407FA06-E2AF-4D12-92FC-8130E0DF7A61}" presName="hierChild3" presStyleCnt="0"/>
      <dgm:spPr/>
    </dgm:pt>
    <dgm:pt modelId="{6A51FE43-9369-C244-BFF0-99CE2CFCB9A4}" type="pres">
      <dgm:prSet presAssocID="{8F77F29E-2D24-4B71-B3EE-32F52F4424B9}" presName="Name10" presStyleLbl="parChTrans1D2" presStyleIdx="1" presStyleCnt="2"/>
      <dgm:spPr/>
    </dgm:pt>
    <dgm:pt modelId="{720C5B46-269F-A54D-8FFD-7E16DF1D9B9E}" type="pres">
      <dgm:prSet presAssocID="{BDE5169D-22E0-487E-96C2-84CDFEF734AF}" presName="hierRoot2" presStyleCnt="0"/>
      <dgm:spPr/>
    </dgm:pt>
    <dgm:pt modelId="{73E99EE4-DB0A-EF47-B382-52C635F8F751}" type="pres">
      <dgm:prSet presAssocID="{BDE5169D-22E0-487E-96C2-84CDFEF734AF}" presName="composite2" presStyleCnt="0"/>
      <dgm:spPr/>
    </dgm:pt>
    <dgm:pt modelId="{055405C7-AF63-6142-A96F-168B0B0FEBA9}" type="pres">
      <dgm:prSet presAssocID="{BDE5169D-22E0-487E-96C2-84CDFEF734AF}" presName="background2" presStyleLbl="node2" presStyleIdx="1" presStyleCnt="2"/>
      <dgm:spPr/>
    </dgm:pt>
    <dgm:pt modelId="{C31B2270-1CCC-124D-8C0D-24EB41BA33B7}" type="pres">
      <dgm:prSet presAssocID="{BDE5169D-22E0-487E-96C2-84CDFEF734AF}" presName="text2" presStyleLbl="fgAcc2" presStyleIdx="1" presStyleCnt="2">
        <dgm:presLayoutVars>
          <dgm:chPref val="3"/>
        </dgm:presLayoutVars>
      </dgm:prSet>
      <dgm:spPr/>
    </dgm:pt>
    <dgm:pt modelId="{19318AC4-1526-6B49-9F61-51283BE36004}" type="pres">
      <dgm:prSet presAssocID="{BDE5169D-22E0-487E-96C2-84CDFEF734AF}" presName="hierChild3" presStyleCnt="0"/>
      <dgm:spPr/>
    </dgm:pt>
  </dgm:ptLst>
  <dgm:cxnLst>
    <dgm:cxn modelId="{4778E13A-C7BC-2545-B9F7-FFB36150DE4A}" type="presOf" srcId="{B076B39D-CC0D-40FA-9734-6F4A764FB6E2}" destId="{8E45FDF7-917B-0943-9F80-02574418322D}" srcOrd="0" destOrd="0" presId="urn:microsoft.com/office/officeart/2005/8/layout/hierarchy1"/>
    <dgm:cxn modelId="{E81CE23C-C593-324B-933F-D1B42FD26956}" type="presOf" srcId="{8F77F29E-2D24-4B71-B3EE-32F52F4424B9}" destId="{6A51FE43-9369-C244-BFF0-99CE2CFCB9A4}" srcOrd="0" destOrd="0" presId="urn:microsoft.com/office/officeart/2005/8/layout/hierarchy1"/>
    <dgm:cxn modelId="{E8ADE73C-82A8-46A0-9CE1-C637F50A0AAB}" srcId="{B076B39D-CC0D-40FA-9734-6F4A764FB6E2}" destId="{9407FA06-E2AF-4D12-92FC-8130E0DF7A61}" srcOrd="0" destOrd="0" parTransId="{73281DE6-C852-4F5C-9737-02A9ED70A2A1}" sibTransId="{B51D4F3F-0276-4A60-AF22-AB4BF15D7C96}"/>
    <dgm:cxn modelId="{942D2B87-19ED-6246-BC8D-5E4C997190DC}" type="presOf" srcId="{9407FA06-E2AF-4D12-92FC-8130E0DF7A61}" destId="{698B5794-C384-0C4A-A910-2EE6D2E3FB4E}" srcOrd="0" destOrd="0" presId="urn:microsoft.com/office/officeart/2005/8/layout/hierarchy1"/>
    <dgm:cxn modelId="{4E11009C-FA93-BB48-A430-FBBD2E94A265}" type="presOf" srcId="{A68D4A1F-B648-48F7-B017-4EDFE2AF8BD5}" destId="{8C116801-0DF9-B54F-9F70-89D77823F856}" srcOrd="0" destOrd="0" presId="urn:microsoft.com/office/officeart/2005/8/layout/hierarchy1"/>
    <dgm:cxn modelId="{3A870B9C-1573-4C0B-9B0A-F439BAD249CE}" srcId="{A68D4A1F-B648-48F7-B017-4EDFE2AF8BD5}" destId="{B076B39D-CC0D-40FA-9734-6F4A764FB6E2}" srcOrd="0" destOrd="0" parTransId="{C933557E-CEFD-4DE8-B444-24A4A7C9E3EA}" sibTransId="{BF65EFA7-0BDF-4097-8946-832CD2F799AC}"/>
    <dgm:cxn modelId="{B5371DB1-E0FB-054C-8EAB-D4740A389B56}" type="presOf" srcId="{73281DE6-C852-4F5C-9737-02A9ED70A2A1}" destId="{26168EAF-87F1-3640-8FA1-AE4092195159}" srcOrd="0" destOrd="0" presId="urn:microsoft.com/office/officeart/2005/8/layout/hierarchy1"/>
    <dgm:cxn modelId="{397275F2-DBBA-8D4D-A03E-5EAF90C99005}" type="presOf" srcId="{BDE5169D-22E0-487E-96C2-84CDFEF734AF}" destId="{C31B2270-1CCC-124D-8C0D-24EB41BA33B7}" srcOrd="0" destOrd="0" presId="urn:microsoft.com/office/officeart/2005/8/layout/hierarchy1"/>
    <dgm:cxn modelId="{42FAC4F8-7745-4D73-91CE-B73025879FEF}" srcId="{B076B39D-CC0D-40FA-9734-6F4A764FB6E2}" destId="{BDE5169D-22E0-487E-96C2-84CDFEF734AF}" srcOrd="1" destOrd="0" parTransId="{8F77F29E-2D24-4B71-B3EE-32F52F4424B9}" sibTransId="{B5F5D7CC-8FA3-4DB7-B0E9-820F3BC9072B}"/>
    <dgm:cxn modelId="{2F068C5C-77C2-AF4D-A1E9-33657EE72EFE}" type="presParOf" srcId="{8C116801-0DF9-B54F-9F70-89D77823F856}" destId="{703E3731-EA19-7E43-8181-FBB311361D6A}" srcOrd="0" destOrd="0" presId="urn:microsoft.com/office/officeart/2005/8/layout/hierarchy1"/>
    <dgm:cxn modelId="{A8A9EDC8-FB8B-D544-85D7-1E19360B2D36}" type="presParOf" srcId="{703E3731-EA19-7E43-8181-FBB311361D6A}" destId="{D2C791C6-288A-2449-9A53-8F787F52ED07}" srcOrd="0" destOrd="0" presId="urn:microsoft.com/office/officeart/2005/8/layout/hierarchy1"/>
    <dgm:cxn modelId="{65B91D40-B503-904C-9B7F-FF8359BE5E91}" type="presParOf" srcId="{D2C791C6-288A-2449-9A53-8F787F52ED07}" destId="{65B7ABAF-6640-D84B-B927-9F3A495A10CB}" srcOrd="0" destOrd="0" presId="urn:microsoft.com/office/officeart/2005/8/layout/hierarchy1"/>
    <dgm:cxn modelId="{9746C6B2-D4B0-8848-861D-FB3D850BF7E5}" type="presParOf" srcId="{D2C791C6-288A-2449-9A53-8F787F52ED07}" destId="{8E45FDF7-917B-0943-9F80-02574418322D}" srcOrd="1" destOrd="0" presId="urn:microsoft.com/office/officeart/2005/8/layout/hierarchy1"/>
    <dgm:cxn modelId="{D0243D6F-4E5A-534F-A48C-6E3993F9C939}" type="presParOf" srcId="{703E3731-EA19-7E43-8181-FBB311361D6A}" destId="{174D696C-24D0-7846-9C3E-225B42A0C164}" srcOrd="1" destOrd="0" presId="urn:microsoft.com/office/officeart/2005/8/layout/hierarchy1"/>
    <dgm:cxn modelId="{D7CCC30F-CA70-F64B-B104-F44D08246C34}" type="presParOf" srcId="{174D696C-24D0-7846-9C3E-225B42A0C164}" destId="{26168EAF-87F1-3640-8FA1-AE4092195159}" srcOrd="0" destOrd="0" presId="urn:microsoft.com/office/officeart/2005/8/layout/hierarchy1"/>
    <dgm:cxn modelId="{118851F4-2D2A-1F41-8F3F-922927879A2E}" type="presParOf" srcId="{174D696C-24D0-7846-9C3E-225B42A0C164}" destId="{2D015552-DBD1-D645-9551-F4517C8EC4D9}" srcOrd="1" destOrd="0" presId="urn:microsoft.com/office/officeart/2005/8/layout/hierarchy1"/>
    <dgm:cxn modelId="{A60A788C-DD47-5940-956C-4CC08BF2D3A3}" type="presParOf" srcId="{2D015552-DBD1-D645-9551-F4517C8EC4D9}" destId="{26511D11-B858-8144-B8CD-1F14150388E3}" srcOrd="0" destOrd="0" presId="urn:microsoft.com/office/officeart/2005/8/layout/hierarchy1"/>
    <dgm:cxn modelId="{28A96C74-DD11-584E-B81C-568CBB60414C}" type="presParOf" srcId="{26511D11-B858-8144-B8CD-1F14150388E3}" destId="{400E808B-6147-D243-A18B-F69E2FF3B004}" srcOrd="0" destOrd="0" presId="urn:microsoft.com/office/officeart/2005/8/layout/hierarchy1"/>
    <dgm:cxn modelId="{3B31688D-D45C-5D43-9350-758F0AA32924}" type="presParOf" srcId="{26511D11-B858-8144-B8CD-1F14150388E3}" destId="{698B5794-C384-0C4A-A910-2EE6D2E3FB4E}" srcOrd="1" destOrd="0" presId="urn:microsoft.com/office/officeart/2005/8/layout/hierarchy1"/>
    <dgm:cxn modelId="{4C577052-49DA-E346-BCCA-087F67F50CC5}" type="presParOf" srcId="{2D015552-DBD1-D645-9551-F4517C8EC4D9}" destId="{64A91499-4655-0D4E-9697-9524F6719C02}" srcOrd="1" destOrd="0" presId="urn:microsoft.com/office/officeart/2005/8/layout/hierarchy1"/>
    <dgm:cxn modelId="{76CB84EA-17CB-1142-93A2-467DBFD320BF}" type="presParOf" srcId="{174D696C-24D0-7846-9C3E-225B42A0C164}" destId="{6A51FE43-9369-C244-BFF0-99CE2CFCB9A4}" srcOrd="2" destOrd="0" presId="urn:microsoft.com/office/officeart/2005/8/layout/hierarchy1"/>
    <dgm:cxn modelId="{DEE2FE89-2DD4-9C40-B184-E72BE9D97744}" type="presParOf" srcId="{174D696C-24D0-7846-9C3E-225B42A0C164}" destId="{720C5B46-269F-A54D-8FFD-7E16DF1D9B9E}" srcOrd="3" destOrd="0" presId="urn:microsoft.com/office/officeart/2005/8/layout/hierarchy1"/>
    <dgm:cxn modelId="{7D817084-2EA0-FE4D-AD4F-EC5788599007}" type="presParOf" srcId="{720C5B46-269F-A54D-8FFD-7E16DF1D9B9E}" destId="{73E99EE4-DB0A-EF47-B382-52C635F8F751}" srcOrd="0" destOrd="0" presId="urn:microsoft.com/office/officeart/2005/8/layout/hierarchy1"/>
    <dgm:cxn modelId="{D68F8AF1-81FF-0B4C-9BA3-0375CAEE76F7}" type="presParOf" srcId="{73E99EE4-DB0A-EF47-B382-52C635F8F751}" destId="{055405C7-AF63-6142-A96F-168B0B0FEBA9}" srcOrd="0" destOrd="0" presId="urn:microsoft.com/office/officeart/2005/8/layout/hierarchy1"/>
    <dgm:cxn modelId="{01565134-2410-9F43-9A46-FE4741149712}" type="presParOf" srcId="{73E99EE4-DB0A-EF47-B382-52C635F8F751}" destId="{C31B2270-1CCC-124D-8C0D-24EB41BA33B7}" srcOrd="1" destOrd="0" presId="urn:microsoft.com/office/officeart/2005/8/layout/hierarchy1"/>
    <dgm:cxn modelId="{043157A0-5A7D-7F45-8E19-F8619D20B356}" type="presParOf" srcId="{720C5B46-269F-A54D-8FFD-7E16DF1D9B9E}" destId="{19318AC4-1526-6B49-9F61-51283BE360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F4F19A-DD5A-4006-8A80-152ED02ADAD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9C6F400-ED04-46F7-A836-92CBC2D93DDF}">
      <dgm:prSet/>
      <dgm:spPr/>
      <dgm:t>
        <a:bodyPr/>
        <a:lstStyle/>
        <a:p>
          <a:r>
            <a:rPr lang="en-HK"/>
            <a:t>受苦因为犯罪了</a:t>
          </a:r>
          <a:r>
            <a:rPr lang="zh-CN"/>
            <a:t>（例如诗篇</a:t>
          </a:r>
          <a:r>
            <a:rPr lang="en-US"/>
            <a:t>38:5</a:t>
          </a:r>
          <a:r>
            <a:rPr lang="zh-CN"/>
            <a:t>，</a:t>
          </a:r>
          <a:r>
            <a:rPr lang="en-US"/>
            <a:t>51:8</a:t>
          </a:r>
          <a:r>
            <a:rPr lang="zh-CN"/>
            <a:t>）</a:t>
          </a:r>
          <a:endParaRPr lang="en-US"/>
        </a:p>
      </dgm:t>
    </dgm:pt>
    <dgm:pt modelId="{9BAD0354-C1EB-4BEA-A745-3036B0D1FBEB}" type="parTrans" cxnId="{C9CA8457-1549-4EAE-9C63-B07F0232D327}">
      <dgm:prSet/>
      <dgm:spPr/>
      <dgm:t>
        <a:bodyPr/>
        <a:lstStyle/>
        <a:p>
          <a:endParaRPr lang="en-US"/>
        </a:p>
      </dgm:t>
    </dgm:pt>
    <dgm:pt modelId="{49148558-FC62-4684-8634-D1EF301B6B06}" type="sibTrans" cxnId="{C9CA8457-1549-4EAE-9C63-B07F0232D327}">
      <dgm:prSet/>
      <dgm:spPr/>
      <dgm:t>
        <a:bodyPr/>
        <a:lstStyle/>
        <a:p>
          <a:endParaRPr lang="en-US"/>
        </a:p>
      </dgm:t>
    </dgm:pt>
    <dgm:pt modelId="{E8E71F29-46F1-4018-9CD5-C0243FC1174F}">
      <dgm:prSet/>
      <dgm:spPr/>
      <dgm:t>
        <a:bodyPr/>
        <a:lstStyle/>
        <a:p>
          <a:r>
            <a:rPr lang="en-HK"/>
            <a:t>受苦因为神让我们成长</a:t>
          </a:r>
          <a:r>
            <a:rPr lang="zh-CN"/>
            <a:t>（例如雅各</a:t>
          </a:r>
          <a:r>
            <a:rPr lang="en-US"/>
            <a:t>1:2-4</a:t>
          </a:r>
          <a:r>
            <a:rPr lang="zh-CN"/>
            <a:t>）</a:t>
          </a:r>
          <a:endParaRPr lang="en-US"/>
        </a:p>
      </dgm:t>
    </dgm:pt>
    <dgm:pt modelId="{F476B918-23BA-4B47-A11D-89CE97846C16}" type="parTrans" cxnId="{24888C48-5050-430D-AEB6-12BDF09C33FE}">
      <dgm:prSet/>
      <dgm:spPr/>
      <dgm:t>
        <a:bodyPr/>
        <a:lstStyle/>
        <a:p>
          <a:endParaRPr lang="en-US"/>
        </a:p>
      </dgm:t>
    </dgm:pt>
    <dgm:pt modelId="{EF40C4CA-253D-4B9D-9738-2F14113FB1B4}" type="sibTrans" cxnId="{24888C48-5050-430D-AEB6-12BDF09C33FE}">
      <dgm:prSet/>
      <dgm:spPr/>
      <dgm:t>
        <a:bodyPr/>
        <a:lstStyle/>
        <a:p>
          <a:endParaRPr lang="en-US"/>
        </a:p>
      </dgm:t>
    </dgm:pt>
    <dgm:pt modelId="{FBE39FE2-A4A2-4EA4-971E-55F02CBD3D06}">
      <dgm:prSet/>
      <dgm:spPr/>
      <dgm:t>
        <a:bodyPr/>
        <a:lstStyle/>
        <a:p>
          <a:r>
            <a:rPr lang="en-HK"/>
            <a:t>受苦有时没有明显的原因</a:t>
          </a:r>
          <a:r>
            <a:rPr lang="zh-CN"/>
            <a:t>（例如约伯记）</a:t>
          </a:r>
          <a:endParaRPr lang="en-US"/>
        </a:p>
      </dgm:t>
    </dgm:pt>
    <dgm:pt modelId="{F7195BA7-68A0-478B-8811-F5B3CFA1FC07}" type="parTrans" cxnId="{9AECF185-3640-4B05-8BF0-BB668FA54464}">
      <dgm:prSet/>
      <dgm:spPr/>
      <dgm:t>
        <a:bodyPr/>
        <a:lstStyle/>
        <a:p>
          <a:endParaRPr lang="en-US"/>
        </a:p>
      </dgm:t>
    </dgm:pt>
    <dgm:pt modelId="{3A8BC2C8-A8E8-4BE4-A149-183FA29E741E}" type="sibTrans" cxnId="{9AECF185-3640-4B05-8BF0-BB668FA54464}">
      <dgm:prSet/>
      <dgm:spPr/>
      <dgm:t>
        <a:bodyPr/>
        <a:lstStyle/>
        <a:p>
          <a:endParaRPr lang="en-US"/>
        </a:p>
      </dgm:t>
    </dgm:pt>
    <dgm:pt modelId="{51056FDA-D4C4-584C-9FDD-C9BD683CD3E5}" type="pres">
      <dgm:prSet presAssocID="{F8F4F19A-DD5A-4006-8A80-152ED02ADADB}" presName="linear" presStyleCnt="0">
        <dgm:presLayoutVars>
          <dgm:animLvl val="lvl"/>
          <dgm:resizeHandles val="exact"/>
        </dgm:presLayoutVars>
      </dgm:prSet>
      <dgm:spPr/>
    </dgm:pt>
    <dgm:pt modelId="{ED36377E-B2AC-204C-A345-02406CEBBC3C}" type="pres">
      <dgm:prSet presAssocID="{C9C6F400-ED04-46F7-A836-92CBC2D93DD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41F5C3-0492-E14A-A59C-F15F7340824E}" type="pres">
      <dgm:prSet presAssocID="{49148558-FC62-4684-8634-D1EF301B6B06}" presName="spacer" presStyleCnt="0"/>
      <dgm:spPr/>
    </dgm:pt>
    <dgm:pt modelId="{ED01BA29-D5A6-1E41-B086-F9A9607F3D49}" type="pres">
      <dgm:prSet presAssocID="{E8E71F29-46F1-4018-9CD5-C0243FC117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85C23B-8535-8F48-83E6-30040257CF97}" type="pres">
      <dgm:prSet presAssocID="{EF40C4CA-253D-4B9D-9738-2F14113FB1B4}" presName="spacer" presStyleCnt="0"/>
      <dgm:spPr/>
    </dgm:pt>
    <dgm:pt modelId="{E925AF32-3B14-1B41-A555-B3E4A4ED5E0A}" type="pres">
      <dgm:prSet presAssocID="{FBE39FE2-A4A2-4EA4-971E-55F02CBD3D0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4888C48-5050-430D-AEB6-12BDF09C33FE}" srcId="{F8F4F19A-DD5A-4006-8A80-152ED02ADADB}" destId="{E8E71F29-46F1-4018-9CD5-C0243FC1174F}" srcOrd="1" destOrd="0" parTransId="{F476B918-23BA-4B47-A11D-89CE97846C16}" sibTransId="{EF40C4CA-253D-4B9D-9738-2F14113FB1B4}"/>
    <dgm:cxn modelId="{C9CA8457-1549-4EAE-9C63-B07F0232D327}" srcId="{F8F4F19A-DD5A-4006-8A80-152ED02ADADB}" destId="{C9C6F400-ED04-46F7-A836-92CBC2D93DDF}" srcOrd="0" destOrd="0" parTransId="{9BAD0354-C1EB-4BEA-A745-3036B0D1FBEB}" sibTransId="{49148558-FC62-4684-8634-D1EF301B6B06}"/>
    <dgm:cxn modelId="{F3B42D58-6A0A-1649-8DC4-B95ED09B264D}" type="presOf" srcId="{FBE39FE2-A4A2-4EA4-971E-55F02CBD3D06}" destId="{E925AF32-3B14-1B41-A555-B3E4A4ED5E0A}" srcOrd="0" destOrd="0" presId="urn:microsoft.com/office/officeart/2005/8/layout/vList2"/>
    <dgm:cxn modelId="{849B1773-5C01-0844-B9A1-690D9FA90B4E}" type="presOf" srcId="{F8F4F19A-DD5A-4006-8A80-152ED02ADADB}" destId="{51056FDA-D4C4-584C-9FDD-C9BD683CD3E5}" srcOrd="0" destOrd="0" presId="urn:microsoft.com/office/officeart/2005/8/layout/vList2"/>
    <dgm:cxn modelId="{9AECF185-3640-4B05-8BF0-BB668FA54464}" srcId="{F8F4F19A-DD5A-4006-8A80-152ED02ADADB}" destId="{FBE39FE2-A4A2-4EA4-971E-55F02CBD3D06}" srcOrd="2" destOrd="0" parTransId="{F7195BA7-68A0-478B-8811-F5B3CFA1FC07}" sibTransId="{3A8BC2C8-A8E8-4BE4-A149-183FA29E741E}"/>
    <dgm:cxn modelId="{671A47B2-76DE-484D-AC86-6850FE4E6BC1}" type="presOf" srcId="{E8E71F29-46F1-4018-9CD5-C0243FC1174F}" destId="{ED01BA29-D5A6-1E41-B086-F9A9607F3D49}" srcOrd="0" destOrd="0" presId="urn:microsoft.com/office/officeart/2005/8/layout/vList2"/>
    <dgm:cxn modelId="{8095F8B4-6EBE-C842-B747-040C62CAEE34}" type="presOf" srcId="{C9C6F400-ED04-46F7-A836-92CBC2D93DDF}" destId="{ED36377E-B2AC-204C-A345-02406CEBBC3C}" srcOrd="0" destOrd="0" presId="urn:microsoft.com/office/officeart/2005/8/layout/vList2"/>
    <dgm:cxn modelId="{45F1ACB2-FBAC-0347-B83E-FC80285E2400}" type="presParOf" srcId="{51056FDA-D4C4-584C-9FDD-C9BD683CD3E5}" destId="{ED36377E-B2AC-204C-A345-02406CEBBC3C}" srcOrd="0" destOrd="0" presId="urn:microsoft.com/office/officeart/2005/8/layout/vList2"/>
    <dgm:cxn modelId="{818F85D3-84DC-B54A-A505-347A8AA27A03}" type="presParOf" srcId="{51056FDA-D4C4-584C-9FDD-C9BD683CD3E5}" destId="{2741F5C3-0492-E14A-A59C-F15F7340824E}" srcOrd="1" destOrd="0" presId="urn:microsoft.com/office/officeart/2005/8/layout/vList2"/>
    <dgm:cxn modelId="{B3F12033-DE72-C749-8979-E1605F7C8315}" type="presParOf" srcId="{51056FDA-D4C4-584C-9FDD-C9BD683CD3E5}" destId="{ED01BA29-D5A6-1E41-B086-F9A9607F3D49}" srcOrd="2" destOrd="0" presId="urn:microsoft.com/office/officeart/2005/8/layout/vList2"/>
    <dgm:cxn modelId="{3FE4D52E-A4F5-D142-88DB-4C67E77413FD}" type="presParOf" srcId="{51056FDA-D4C4-584C-9FDD-C9BD683CD3E5}" destId="{1785C23B-8535-8F48-83E6-30040257CF97}" srcOrd="3" destOrd="0" presId="urn:microsoft.com/office/officeart/2005/8/layout/vList2"/>
    <dgm:cxn modelId="{2D00FC75-ED05-344E-871D-DAA1FAFCCE21}" type="presParOf" srcId="{51056FDA-D4C4-584C-9FDD-C9BD683CD3E5}" destId="{E925AF32-3B14-1B41-A555-B3E4A4ED5E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596186-36B4-47CE-B43B-AF8E48D1A21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B171B1A-CDBE-4F11-8259-35A806B45714}">
      <dgm:prSet/>
      <dgm:spPr/>
      <dgm:t>
        <a:bodyPr/>
        <a:lstStyle/>
        <a:p>
          <a:r>
            <a:rPr lang="zh-CN"/>
            <a:t>路加福音</a:t>
          </a:r>
          <a:r>
            <a:rPr lang="en-US"/>
            <a:t>10:18</a:t>
          </a:r>
        </a:p>
      </dgm:t>
    </dgm:pt>
    <dgm:pt modelId="{325702D7-E8B7-419E-AEDC-ABA5D90E97C9}" type="parTrans" cxnId="{519F422B-2EFA-4429-B21C-CE6336FA0576}">
      <dgm:prSet/>
      <dgm:spPr/>
      <dgm:t>
        <a:bodyPr/>
        <a:lstStyle/>
        <a:p>
          <a:endParaRPr lang="en-US"/>
        </a:p>
      </dgm:t>
    </dgm:pt>
    <dgm:pt modelId="{C048F0BE-9E24-4B3C-A35A-BBA670EF9E21}" type="sibTrans" cxnId="{519F422B-2EFA-4429-B21C-CE6336FA0576}">
      <dgm:prSet/>
      <dgm:spPr/>
      <dgm:t>
        <a:bodyPr/>
        <a:lstStyle/>
        <a:p>
          <a:endParaRPr lang="en-US"/>
        </a:p>
      </dgm:t>
    </dgm:pt>
    <dgm:pt modelId="{7A798412-14FB-4A45-A874-F9BE2192F3C2}">
      <dgm:prSet/>
      <dgm:spPr/>
      <dgm:t>
        <a:bodyPr/>
        <a:lstStyle/>
        <a:p>
          <a:r>
            <a:rPr lang="zh-CN"/>
            <a:t>耶稣对他们说：“我看见撒但从天上坠落，像闪电一样。</a:t>
          </a:r>
          <a:endParaRPr lang="en-US"/>
        </a:p>
      </dgm:t>
    </dgm:pt>
    <dgm:pt modelId="{56717C99-BB3A-4DBD-B02F-F0C729DBF9BD}" type="parTrans" cxnId="{7C526919-B637-4525-823F-2D5F34551B63}">
      <dgm:prSet/>
      <dgm:spPr/>
      <dgm:t>
        <a:bodyPr/>
        <a:lstStyle/>
        <a:p>
          <a:endParaRPr lang="en-US"/>
        </a:p>
      </dgm:t>
    </dgm:pt>
    <dgm:pt modelId="{3640F07E-F9ED-48AD-BA02-DE341D5C15C3}" type="sibTrans" cxnId="{7C526919-B637-4525-823F-2D5F34551B63}">
      <dgm:prSet/>
      <dgm:spPr/>
      <dgm:t>
        <a:bodyPr/>
        <a:lstStyle/>
        <a:p>
          <a:endParaRPr lang="en-US"/>
        </a:p>
      </dgm:t>
    </dgm:pt>
    <dgm:pt modelId="{94F53C94-32DA-BB4F-9944-BE262D925612}" type="pres">
      <dgm:prSet presAssocID="{A4596186-36B4-47CE-B43B-AF8E48D1A219}" presName="linear" presStyleCnt="0">
        <dgm:presLayoutVars>
          <dgm:animLvl val="lvl"/>
          <dgm:resizeHandles val="exact"/>
        </dgm:presLayoutVars>
      </dgm:prSet>
      <dgm:spPr/>
    </dgm:pt>
    <dgm:pt modelId="{5E1D2ECF-AA3A-D24D-BB9D-A8AB16365969}" type="pres">
      <dgm:prSet presAssocID="{DB171B1A-CDBE-4F11-8259-35A806B4571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5794D0-176E-6446-8512-7E2A2C700562}" type="pres">
      <dgm:prSet presAssocID="{C048F0BE-9E24-4B3C-A35A-BBA670EF9E21}" presName="spacer" presStyleCnt="0"/>
      <dgm:spPr/>
    </dgm:pt>
    <dgm:pt modelId="{D5EE3E0D-8C53-174D-AA51-3D97DA3A44C3}" type="pres">
      <dgm:prSet presAssocID="{7A798412-14FB-4A45-A874-F9BE2192F3C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C526919-B637-4525-823F-2D5F34551B63}" srcId="{A4596186-36B4-47CE-B43B-AF8E48D1A219}" destId="{7A798412-14FB-4A45-A874-F9BE2192F3C2}" srcOrd="1" destOrd="0" parTransId="{56717C99-BB3A-4DBD-B02F-F0C729DBF9BD}" sibTransId="{3640F07E-F9ED-48AD-BA02-DE341D5C15C3}"/>
    <dgm:cxn modelId="{519F422B-2EFA-4429-B21C-CE6336FA0576}" srcId="{A4596186-36B4-47CE-B43B-AF8E48D1A219}" destId="{DB171B1A-CDBE-4F11-8259-35A806B45714}" srcOrd="0" destOrd="0" parTransId="{325702D7-E8B7-419E-AEDC-ABA5D90E97C9}" sibTransId="{C048F0BE-9E24-4B3C-A35A-BBA670EF9E21}"/>
    <dgm:cxn modelId="{D3EF1295-6C24-924F-B82E-47E38B200AA7}" type="presOf" srcId="{DB171B1A-CDBE-4F11-8259-35A806B45714}" destId="{5E1D2ECF-AA3A-D24D-BB9D-A8AB16365969}" srcOrd="0" destOrd="0" presId="urn:microsoft.com/office/officeart/2005/8/layout/vList2"/>
    <dgm:cxn modelId="{93022FD0-43A7-DD42-BC23-6F255D745333}" type="presOf" srcId="{7A798412-14FB-4A45-A874-F9BE2192F3C2}" destId="{D5EE3E0D-8C53-174D-AA51-3D97DA3A44C3}" srcOrd="0" destOrd="0" presId="urn:microsoft.com/office/officeart/2005/8/layout/vList2"/>
    <dgm:cxn modelId="{52BCF4FF-2F49-8544-958B-A7EB4E0097B3}" type="presOf" srcId="{A4596186-36B4-47CE-B43B-AF8E48D1A219}" destId="{94F53C94-32DA-BB4F-9944-BE262D925612}" srcOrd="0" destOrd="0" presId="urn:microsoft.com/office/officeart/2005/8/layout/vList2"/>
    <dgm:cxn modelId="{2F769A86-2794-A442-97F1-21D2E34DBF28}" type="presParOf" srcId="{94F53C94-32DA-BB4F-9944-BE262D925612}" destId="{5E1D2ECF-AA3A-D24D-BB9D-A8AB16365969}" srcOrd="0" destOrd="0" presId="urn:microsoft.com/office/officeart/2005/8/layout/vList2"/>
    <dgm:cxn modelId="{5CEF2B98-1A75-1840-A6B1-D83B155992EE}" type="presParOf" srcId="{94F53C94-32DA-BB4F-9944-BE262D925612}" destId="{1C5794D0-176E-6446-8512-7E2A2C700562}" srcOrd="1" destOrd="0" presId="urn:microsoft.com/office/officeart/2005/8/layout/vList2"/>
    <dgm:cxn modelId="{C52CB885-B5A5-D143-884C-167D8F98BC62}" type="presParOf" srcId="{94F53C94-32DA-BB4F-9944-BE262D925612}" destId="{D5EE3E0D-8C53-174D-AA51-3D97DA3A44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53E403-8DB7-4F6F-BCC8-99D6F416F7F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C7B427D-74B7-4D03-B7A6-230D5C4415A0}">
      <dgm:prSet/>
      <dgm:spPr/>
      <dgm:t>
        <a:bodyPr/>
        <a:lstStyle/>
        <a:p>
          <a:r>
            <a:rPr lang="en-US" b="1"/>
            <a:t>20 </a:t>
          </a:r>
          <a:r>
            <a:rPr lang="zh-CN"/>
            <a:t>约伯就起来，撕裂外袍，剃了头，俯伏在地敬拜， </a:t>
          </a:r>
          <a:r>
            <a:rPr lang="en-US" b="1"/>
            <a:t>21 </a:t>
          </a:r>
          <a:r>
            <a:rPr lang="zh-CN"/>
            <a:t>说：“我赤身出于母胎，也必赤身归回；赏赐的是耶和华，收取的也是耶和华。耶和华的名是应当称颂的。”</a:t>
          </a:r>
          <a:endParaRPr lang="en-US"/>
        </a:p>
      </dgm:t>
    </dgm:pt>
    <dgm:pt modelId="{F71C77EE-4159-4958-AAA1-42F436E54520}" type="parTrans" cxnId="{D2E98798-7338-49FC-AF97-1F8CE205075D}">
      <dgm:prSet/>
      <dgm:spPr/>
      <dgm:t>
        <a:bodyPr/>
        <a:lstStyle/>
        <a:p>
          <a:endParaRPr lang="en-US"/>
        </a:p>
      </dgm:t>
    </dgm:pt>
    <dgm:pt modelId="{249FF577-9F75-421C-98D3-EA4D2D07EB2E}" type="sibTrans" cxnId="{D2E98798-7338-49FC-AF97-1F8CE205075D}">
      <dgm:prSet/>
      <dgm:spPr/>
      <dgm:t>
        <a:bodyPr/>
        <a:lstStyle/>
        <a:p>
          <a:endParaRPr lang="en-US"/>
        </a:p>
      </dgm:t>
    </dgm:pt>
    <dgm:pt modelId="{8E843139-852D-4E0B-BEA4-E9A058FD3F44}">
      <dgm:prSet/>
      <dgm:spPr/>
      <dgm:t>
        <a:bodyPr/>
        <a:lstStyle/>
        <a:p>
          <a:r>
            <a:rPr lang="en-US" b="1"/>
            <a:t>22 </a:t>
          </a:r>
          <a:r>
            <a:rPr lang="zh-CN"/>
            <a:t>在这一切的事上，约伯并没有犯罪，也不以　神为狂妄。</a:t>
          </a:r>
          <a:endParaRPr lang="en-US"/>
        </a:p>
      </dgm:t>
    </dgm:pt>
    <dgm:pt modelId="{FB6743EA-EB93-4A8E-ADBB-B1EB15E3E095}" type="parTrans" cxnId="{DA4D13A4-53D1-40B4-B184-C6AC68839A49}">
      <dgm:prSet/>
      <dgm:spPr/>
      <dgm:t>
        <a:bodyPr/>
        <a:lstStyle/>
        <a:p>
          <a:endParaRPr lang="en-US"/>
        </a:p>
      </dgm:t>
    </dgm:pt>
    <dgm:pt modelId="{55E90129-427C-421C-BDBB-9E096FD90310}" type="sibTrans" cxnId="{DA4D13A4-53D1-40B4-B184-C6AC68839A49}">
      <dgm:prSet/>
      <dgm:spPr/>
      <dgm:t>
        <a:bodyPr/>
        <a:lstStyle/>
        <a:p>
          <a:endParaRPr lang="en-US"/>
        </a:p>
      </dgm:t>
    </dgm:pt>
    <dgm:pt modelId="{58B2BEE7-8FCA-F34F-BF96-0F4CAFB1D96C}" type="pres">
      <dgm:prSet presAssocID="{3D53E403-8DB7-4F6F-BCC8-99D6F416F7F4}" presName="linear" presStyleCnt="0">
        <dgm:presLayoutVars>
          <dgm:animLvl val="lvl"/>
          <dgm:resizeHandles val="exact"/>
        </dgm:presLayoutVars>
      </dgm:prSet>
      <dgm:spPr/>
    </dgm:pt>
    <dgm:pt modelId="{58D44DD2-3D09-5143-9705-D73068D3BD1B}" type="pres">
      <dgm:prSet presAssocID="{CC7B427D-74B7-4D03-B7A6-230D5C4415A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2C24C46-33C9-5945-A32C-353E72B8BF15}" type="pres">
      <dgm:prSet presAssocID="{249FF577-9F75-421C-98D3-EA4D2D07EB2E}" presName="spacer" presStyleCnt="0"/>
      <dgm:spPr/>
    </dgm:pt>
    <dgm:pt modelId="{10206A64-1EEA-0649-B9C9-8D122A9E39FE}" type="pres">
      <dgm:prSet presAssocID="{8E843139-852D-4E0B-BEA4-E9A058FD3F4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0DA802D-4219-3C42-ACB5-7BB839FE85AF}" type="presOf" srcId="{3D53E403-8DB7-4F6F-BCC8-99D6F416F7F4}" destId="{58B2BEE7-8FCA-F34F-BF96-0F4CAFB1D96C}" srcOrd="0" destOrd="0" presId="urn:microsoft.com/office/officeart/2005/8/layout/vList2"/>
    <dgm:cxn modelId="{712B5184-312B-4E42-97AC-2C3B9B00DA61}" type="presOf" srcId="{8E843139-852D-4E0B-BEA4-E9A058FD3F44}" destId="{10206A64-1EEA-0649-B9C9-8D122A9E39FE}" srcOrd="0" destOrd="0" presId="urn:microsoft.com/office/officeart/2005/8/layout/vList2"/>
    <dgm:cxn modelId="{D2E98798-7338-49FC-AF97-1F8CE205075D}" srcId="{3D53E403-8DB7-4F6F-BCC8-99D6F416F7F4}" destId="{CC7B427D-74B7-4D03-B7A6-230D5C4415A0}" srcOrd="0" destOrd="0" parTransId="{F71C77EE-4159-4958-AAA1-42F436E54520}" sibTransId="{249FF577-9F75-421C-98D3-EA4D2D07EB2E}"/>
    <dgm:cxn modelId="{DA4D13A4-53D1-40B4-B184-C6AC68839A49}" srcId="{3D53E403-8DB7-4F6F-BCC8-99D6F416F7F4}" destId="{8E843139-852D-4E0B-BEA4-E9A058FD3F44}" srcOrd="1" destOrd="0" parTransId="{FB6743EA-EB93-4A8E-ADBB-B1EB15E3E095}" sibTransId="{55E90129-427C-421C-BDBB-9E096FD90310}"/>
    <dgm:cxn modelId="{E70195F5-A3CF-424F-9244-41982486D377}" type="presOf" srcId="{CC7B427D-74B7-4D03-B7A6-230D5C4415A0}" destId="{58D44DD2-3D09-5143-9705-D73068D3BD1B}" srcOrd="0" destOrd="0" presId="urn:microsoft.com/office/officeart/2005/8/layout/vList2"/>
    <dgm:cxn modelId="{B2EC6350-30B2-9842-BB9E-D4779CE4B206}" type="presParOf" srcId="{58B2BEE7-8FCA-F34F-BF96-0F4CAFB1D96C}" destId="{58D44DD2-3D09-5143-9705-D73068D3BD1B}" srcOrd="0" destOrd="0" presId="urn:microsoft.com/office/officeart/2005/8/layout/vList2"/>
    <dgm:cxn modelId="{CE530D7D-BC06-D044-89CB-72E437FBBB08}" type="presParOf" srcId="{58B2BEE7-8FCA-F34F-BF96-0F4CAFB1D96C}" destId="{52C24C46-33C9-5945-A32C-353E72B8BF15}" srcOrd="1" destOrd="0" presId="urn:microsoft.com/office/officeart/2005/8/layout/vList2"/>
    <dgm:cxn modelId="{669C90A9-E8E5-804C-97DB-0C5AAC8931F3}" type="presParOf" srcId="{58B2BEE7-8FCA-F34F-BF96-0F4CAFB1D96C}" destId="{10206A64-1EEA-0649-B9C9-8D122A9E39F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A9AF68-8C3A-4BFA-AAEA-42060472C1C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0D8D9E-A573-4B4F-A2DB-EE687CC43E1C}">
      <dgm:prSet/>
      <dgm:spPr/>
      <dgm:t>
        <a:bodyPr/>
        <a:lstStyle/>
        <a:p>
          <a:r>
            <a:rPr lang="en-US" b="1"/>
            <a:t>8 </a:t>
          </a:r>
          <a:r>
            <a:rPr lang="zh-CN"/>
            <a:t>耶和华对撒但说：“你曾用心察看我的仆人约伯没有？</a:t>
          </a:r>
          <a:endParaRPr lang="en-US"/>
        </a:p>
      </dgm:t>
    </dgm:pt>
    <dgm:pt modelId="{FD469699-7DAE-4E45-875D-841AE4A81497}" type="parTrans" cxnId="{299C1ED5-84F5-43C7-99C7-FDBB67FE3827}">
      <dgm:prSet/>
      <dgm:spPr/>
      <dgm:t>
        <a:bodyPr/>
        <a:lstStyle/>
        <a:p>
          <a:endParaRPr lang="en-US"/>
        </a:p>
      </dgm:t>
    </dgm:pt>
    <dgm:pt modelId="{9192BBA9-51A1-4EDE-8AB7-D9C446892CDB}" type="sibTrans" cxnId="{299C1ED5-84F5-43C7-99C7-FDBB67FE3827}">
      <dgm:prSet/>
      <dgm:spPr/>
      <dgm:t>
        <a:bodyPr/>
        <a:lstStyle/>
        <a:p>
          <a:endParaRPr lang="en-US"/>
        </a:p>
      </dgm:t>
    </dgm:pt>
    <dgm:pt modelId="{A44BAC85-FAE5-4355-A7B2-746250BE7E99}">
      <dgm:prSet/>
      <dgm:spPr/>
      <dgm:t>
        <a:bodyPr/>
        <a:lstStyle/>
        <a:p>
          <a:r>
            <a:rPr lang="zh-CN" b="1"/>
            <a:t>地上再没有人像他那样</a:t>
          </a:r>
          <a:r>
            <a:rPr lang="zh-CN"/>
            <a:t>完全、正直、敬畏　神、远离恶事。”</a:t>
          </a:r>
          <a:endParaRPr lang="en-US"/>
        </a:p>
      </dgm:t>
    </dgm:pt>
    <dgm:pt modelId="{CEC7CC3D-03F2-498C-B9DC-324B128B4EE6}" type="parTrans" cxnId="{2A38B67E-FDE7-4C1B-B707-9BE5BE5A8FCD}">
      <dgm:prSet/>
      <dgm:spPr/>
      <dgm:t>
        <a:bodyPr/>
        <a:lstStyle/>
        <a:p>
          <a:endParaRPr lang="en-US"/>
        </a:p>
      </dgm:t>
    </dgm:pt>
    <dgm:pt modelId="{0A032DB4-C3F8-497A-A2C3-B164A0054306}" type="sibTrans" cxnId="{2A38B67E-FDE7-4C1B-B707-9BE5BE5A8FCD}">
      <dgm:prSet/>
      <dgm:spPr/>
      <dgm:t>
        <a:bodyPr/>
        <a:lstStyle/>
        <a:p>
          <a:endParaRPr lang="en-US"/>
        </a:p>
      </dgm:t>
    </dgm:pt>
    <dgm:pt modelId="{AEE71E8D-2F0E-5A43-ACDD-C0FA1D82A111}" type="pres">
      <dgm:prSet presAssocID="{E5A9AF68-8C3A-4BFA-AAEA-42060472C1C9}" presName="linear" presStyleCnt="0">
        <dgm:presLayoutVars>
          <dgm:animLvl val="lvl"/>
          <dgm:resizeHandles val="exact"/>
        </dgm:presLayoutVars>
      </dgm:prSet>
      <dgm:spPr/>
    </dgm:pt>
    <dgm:pt modelId="{4921D3B8-49F8-8E4B-97EA-A3881ED29A59}" type="pres">
      <dgm:prSet presAssocID="{160D8D9E-A573-4B4F-A2DB-EE687CC43E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12172D9-F953-EB45-80A1-6F8B47D95238}" type="pres">
      <dgm:prSet presAssocID="{9192BBA9-51A1-4EDE-8AB7-D9C446892CDB}" presName="spacer" presStyleCnt="0"/>
      <dgm:spPr/>
    </dgm:pt>
    <dgm:pt modelId="{07EA4307-A4E5-BD49-8CAB-E71D56391D94}" type="pres">
      <dgm:prSet presAssocID="{A44BAC85-FAE5-4355-A7B2-746250BE7E9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EAE0A73-9967-DF41-B492-EFB3867DF390}" type="presOf" srcId="{160D8D9E-A573-4B4F-A2DB-EE687CC43E1C}" destId="{4921D3B8-49F8-8E4B-97EA-A3881ED29A59}" srcOrd="0" destOrd="0" presId="urn:microsoft.com/office/officeart/2005/8/layout/vList2"/>
    <dgm:cxn modelId="{2A38B67E-FDE7-4C1B-B707-9BE5BE5A8FCD}" srcId="{E5A9AF68-8C3A-4BFA-AAEA-42060472C1C9}" destId="{A44BAC85-FAE5-4355-A7B2-746250BE7E99}" srcOrd="1" destOrd="0" parTransId="{CEC7CC3D-03F2-498C-B9DC-324B128B4EE6}" sibTransId="{0A032DB4-C3F8-497A-A2C3-B164A0054306}"/>
    <dgm:cxn modelId="{ECBD718B-8B8B-4040-B76C-658222625236}" type="presOf" srcId="{A44BAC85-FAE5-4355-A7B2-746250BE7E99}" destId="{07EA4307-A4E5-BD49-8CAB-E71D56391D94}" srcOrd="0" destOrd="0" presId="urn:microsoft.com/office/officeart/2005/8/layout/vList2"/>
    <dgm:cxn modelId="{EDEACFAC-7009-3E4C-9AEC-1EA98F6CF401}" type="presOf" srcId="{E5A9AF68-8C3A-4BFA-AAEA-42060472C1C9}" destId="{AEE71E8D-2F0E-5A43-ACDD-C0FA1D82A111}" srcOrd="0" destOrd="0" presId="urn:microsoft.com/office/officeart/2005/8/layout/vList2"/>
    <dgm:cxn modelId="{299C1ED5-84F5-43C7-99C7-FDBB67FE3827}" srcId="{E5A9AF68-8C3A-4BFA-AAEA-42060472C1C9}" destId="{160D8D9E-A573-4B4F-A2DB-EE687CC43E1C}" srcOrd="0" destOrd="0" parTransId="{FD469699-7DAE-4E45-875D-841AE4A81497}" sibTransId="{9192BBA9-51A1-4EDE-8AB7-D9C446892CDB}"/>
    <dgm:cxn modelId="{13D577A7-6319-5649-980D-5E19C684EBD5}" type="presParOf" srcId="{AEE71E8D-2F0E-5A43-ACDD-C0FA1D82A111}" destId="{4921D3B8-49F8-8E4B-97EA-A3881ED29A59}" srcOrd="0" destOrd="0" presId="urn:microsoft.com/office/officeart/2005/8/layout/vList2"/>
    <dgm:cxn modelId="{8532ADEA-BA53-3A41-AE4C-044D80FF6FD7}" type="presParOf" srcId="{AEE71E8D-2F0E-5A43-ACDD-C0FA1D82A111}" destId="{112172D9-F953-EB45-80A1-6F8B47D95238}" srcOrd="1" destOrd="0" presId="urn:microsoft.com/office/officeart/2005/8/layout/vList2"/>
    <dgm:cxn modelId="{0D3B94A4-F5C0-7543-8E34-C5EB0E6CAE89}" type="presParOf" srcId="{AEE71E8D-2F0E-5A43-ACDD-C0FA1D82A111}" destId="{07EA4307-A4E5-BD49-8CAB-E71D56391D9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B3B868-4ACC-4CB1-9535-C855BDD983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368DA4-4F45-46FA-950E-2D694DF5259E}">
      <dgm:prSet/>
      <dgm:spPr/>
      <dgm:t>
        <a:bodyPr/>
        <a:lstStyle/>
        <a:p>
          <a:r>
            <a:rPr lang="en-US" b="1"/>
            <a:t>8 </a:t>
          </a:r>
          <a:r>
            <a:rPr lang="zh-CN"/>
            <a:t>耶和华对撒但说：“你曾用心察看我的仆人约伯没有？</a:t>
          </a:r>
          <a:endParaRPr lang="en-US"/>
        </a:p>
      </dgm:t>
    </dgm:pt>
    <dgm:pt modelId="{57BD6F00-DE48-4B8C-B292-E19A2747039C}" type="parTrans" cxnId="{E2442039-D224-45C7-B864-C973767E27B7}">
      <dgm:prSet/>
      <dgm:spPr/>
      <dgm:t>
        <a:bodyPr/>
        <a:lstStyle/>
        <a:p>
          <a:endParaRPr lang="en-US"/>
        </a:p>
      </dgm:t>
    </dgm:pt>
    <dgm:pt modelId="{4DADE3A2-DAB3-4EE4-B082-7702A7A84C7B}" type="sibTrans" cxnId="{E2442039-D224-45C7-B864-C973767E27B7}">
      <dgm:prSet/>
      <dgm:spPr/>
      <dgm:t>
        <a:bodyPr/>
        <a:lstStyle/>
        <a:p>
          <a:endParaRPr lang="en-US"/>
        </a:p>
      </dgm:t>
    </dgm:pt>
    <dgm:pt modelId="{A1B43239-88C6-44DD-B5B0-4F727FEA6C65}">
      <dgm:prSet/>
      <dgm:spPr/>
      <dgm:t>
        <a:bodyPr/>
        <a:lstStyle/>
        <a:p>
          <a:r>
            <a:rPr lang="zh-CN" b="1"/>
            <a:t>地上再没有人像他那样</a:t>
          </a:r>
          <a:r>
            <a:rPr lang="zh-CN"/>
            <a:t>完全、正直、敬畏　神、远离恶事。”</a:t>
          </a:r>
          <a:endParaRPr lang="en-US"/>
        </a:p>
      </dgm:t>
    </dgm:pt>
    <dgm:pt modelId="{F2C84DD2-1679-4ED2-8F2C-803B585DC7DD}" type="parTrans" cxnId="{868DDB3E-EC87-41EF-B3B6-C88663EF4EF0}">
      <dgm:prSet/>
      <dgm:spPr/>
      <dgm:t>
        <a:bodyPr/>
        <a:lstStyle/>
        <a:p>
          <a:endParaRPr lang="en-US"/>
        </a:p>
      </dgm:t>
    </dgm:pt>
    <dgm:pt modelId="{68135795-6F61-414B-B9F1-371F046FFA7E}" type="sibTrans" cxnId="{868DDB3E-EC87-41EF-B3B6-C88663EF4EF0}">
      <dgm:prSet/>
      <dgm:spPr/>
      <dgm:t>
        <a:bodyPr/>
        <a:lstStyle/>
        <a:p>
          <a:endParaRPr lang="en-US"/>
        </a:p>
      </dgm:t>
    </dgm:pt>
    <dgm:pt modelId="{0882F7CF-1678-4EA7-B0B7-822D0CBB9AC9}">
      <dgm:prSet/>
      <dgm:spPr/>
      <dgm:t>
        <a:bodyPr/>
        <a:lstStyle/>
        <a:p>
          <a:r>
            <a:rPr lang="zh-CN" dirty="0"/>
            <a:t>诗篇</a:t>
          </a:r>
          <a:r>
            <a:rPr lang="en-US" dirty="0"/>
            <a:t>86:8</a:t>
          </a:r>
          <a:r>
            <a:rPr lang="zh-CN" b="1" dirty="0"/>
            <a:t>地上再没有人像他 </a:t>
          </a:r>
          <a:r>
            <a:rPr lang="en-US" b="1" dirty="0"/>
            <a:t>=</a:t>
          </a:r>
          <a:r>
            <a:rPr lang="zh-CN" b="1" dirty="0"/>
            <a:t> 神</a:t>
          </a:r>
          <a:endParaRPr lang="en-US" dirty="0"/>
        </a:p>
      </dgm:t>
    </dgm:pt>
    <dgm:pt modelId="{6B094F50-6EB9-4F1B-BAE4-A3F297FB94D3}" type="parTrans" cxnId="{06DEA48C-26EA-454C-8262-90321C815E80}">
      <dgm:prSet/>
      <dgm:spPr/>
      <dgm:t>
        <a:bodyPr/>
        <a:lstStyle/>
        <a:p>
          <a:endParaRPr lang="en-US"/>
        </a:p>
      </dgm:t>
    </dgm:pt>
    <dgm:pt modelId="{D96F6B5C-F006-4D78-AA52-A1D3D0018429}" type="sibTrans" cxnId="{06DEA48C-26EA-454C-8262-90321C815E80}">
      <dgm:prSet/>
      <dgm:spPr/>
      <dgm:t>
        <a:bodyPr/>
        <a:lstStyle/>
        <a:p>
          <a:endParaRPr lang="en-US"/>
        </a:p>
      </dgm:t>
    </dgm:pt>
    <dgm:pt modelId="{C42C8BCC-DAFC-4BDB-B595-384CFF0D40CD}">
      <dgm:prSet/>
      <dgm:spPr/>
      <dgm:t>
        <a:bodyPr/>
        <a:lstStyle/>
        <a:p>
          <a:r>
            <a:rPr lang="en-GB"/>
            <a:t>撒母耳记上</a:t>
          </a:r>
          <a:r>
            <a:rPr lang="en-US"/>
            <a:t>10:24</a:t>
          </a:r>
          <a:r>
            <a:rPr lang="zh-CN"/>
            <a:t> </a:t>
          </a:r>
          <a:r>
            <a:rPr lang="en-US"/>
            <a:t>=</a:t>
          </a:r>
          <a:r>
            <a:rPr lang="zh-CN"/>
            <a:t> 大卫王</a:t>
          </a:r>
          <a:endParaRPr lang="en-US"/>
        </a:p>
      </dgm:t>
    </dgm:pt>
    <dgm:pt modelId="{02D16B83-EA6C-425A-B504-3B85FAE592EA}" type="parTrans" cxnId="{F19F37DF-D8FA-41D3-A869-DB839C9B6E5E}">
      <dgm:prSet/>
      <dgm:spPr/>
      <dgm:t>
        <a:bodyPr/>
        <a:lstStyle/>
        <a:p>
          <a:endParaRPr lang="en-US"/>
        </a:p>
      </dgm:t>
    </dgm:pt>
    <dgm:pt modelId="{B23FAE2D-478F-41B4-A21A-B96B2CEADADD}" type="sibTrans" cxnId="{F19F37DF-D8FA-41D3-A869-DB839C9B6E5E}">
      <dgm:prSet/>
      <dgm:spPr/>
      <dgm:t>
        <a:bodyPr/>
        <a:lstStyle/>
        <a:p>
          <a:endParaRPr lang="en-US"/>
        </a:p>
      </dgm:t>
    </dgm:pt>
    <dgm:pt modelId="{FA685B22-9CC6-2940-A239-7693D58E3A44}" type="pres">
      <dgm:prSet presAssocID="{22B3B868-4ACC-4CB1-9535-C855BDD98354}" presName="linear" presStyleCnt="0">
        <dgm:presLayoutVars>
          <dgm:animLvl val="lvl"/>
          <dgm:resizeHandles val="exact"/>
        </dgm:presLayoutVars>
      </dgm:prSet>
      <dgm:spPr/>
    </dgm:pt>
    <dgm:pt modelId="{20F7A4F8-B92E-9441-877C-408E9B98A32B}" type="pres">
      <dgm:prSet presAssocID="{B9368DA4-4F45-46FA-950E-2D694DF5259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506CC31-AFCD-5B4A-A579-8A6B97218C72}" type="pres">
      <dgm:prSet presAssocID="{4DADE3A2-DAB3-4EE4-B082-7702A7A84C7B}" presName="spacer" presStyleCnt="0"/>
      <dgm:spPr/>
    </dgm:pt>
    <dgm:pt modelId="{0E47F13C-3C72-974A-8393-307DCD35D23A}" type="pres">
      <dgm:prSet presAssocID="{A1B43239-88C6-44DD-B5B0-4F727FEA6C6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27F6CA1-091C-BA45-870B-EF8BEFA4AD71}" type="pres">
      <dgm:prSet presAssocID="{68135795-6F61-414B-B9F1-371F046FFA7E}" presName="spacer" presStyleCnt="0"/>
      <dgm:spPr/>
    </dgm:pt>
    <dgm:pt modelId="{2F8E1FA9-1F06-D34A-80FA-C74C2993EB25}" type="pres">
      <dgm:prSet presAssocID="{0882F7CF-1678-4EA7-B0B7-822D0CBB9AC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5025DA-0C9B-844B-902C-F4FEB4B8C420}" type="pres">
      <dgm:prSet presAssocID="{D96F6B5C-F006-4D78-AA52-A1D3D0018429}" presName="spacer" presStyleCnt="0"/>
      <dgm:spPr/>
    </dgm:pt>
    <dgm:pt modelId="{7F0BAF23-2888-8A48-A2DB-570FC5D97897}" type="pres">
      <dgm:prSet presAssocID="{C42C8BCC-DAFC-4BDB-B595-384CFF0D40C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B1CBB17-ADAB-9246-94E7-1A48A4F564B6}" type="presOf" srcId="{C42C8BCC-DAFC-4BDB-B595-384CFF0D40CD}" destId="{7F0BAF23-2888-8A48-A2DB-570FC5D97897}" srcOrd="0" destOrd="0" presId="urn:microsoft.com/office/officeart/2005/8/layout/vList2"/>
    <dgm:cxn modelId="{805F5F2A-EBCA-0B40-9D03-ED9430453A24}" type="presOf" srcId="{B9368DA4-4F45-46FA-950E-2D694DF5259E}" destId="{20F7A4F8-B92E-9441-877C-408E9B98A32B}" srcOrd="0" destOrd="0" presId="urn:microsoft.com/office/officeart/2005/8/layout/vList2"/>
    <dgm:cxn modelId="{E2442039-D224-45C7-B864-C973767E27B7}" srcId="{22B3B868-4ACC-4CB1-9535-C855BDD98354}" destId="{B9368DA4-4F45-46FA-950E-2D694DF5259E}" srcOrd="0" destOrd="0" parTransId="{57BD6F00-DE48-4B8C-B292-E19A2747039C}" sibTransId="{4DADE3A2-DAB3-4EE4-B082-7702A7A84C7B}"/>
    <dgm:cxn modelId="{868DDB3E-EC87-41EF-B3B6-C88663EF4EF0}" srcId="{22B3B868-4ACC-4CB1-9535-C855BDD98354}" destId="{A1B43239-88C6-44DD-B5B0-4F727FEA6C65}" srcOrd="1" destOrd="0" parTransId="{F2C84DD2-1679-4ED2-8F2C-803B585DC7DD}" sibTransId="{68135795-6F61-414B-B9F1-371F046FFA7E}"/>
    <dgm:cxn modelId="{C373F966-656F-174B-BCCB-EDB7C2CCF653}" type="presOf" srcId="{22B3B868-4ACC-4CB1-9535-C855BDD98354}" destId="{FA685B22-9CC6-2940-A239-7693D58E3A44}" srcOrd="0" destOrd="0" presId="urn:microsoft.com/office/officeart/2005/8/layout/vList2"/>
    <dgm:cxn modelId="{16FC3575-FB0B-A542-89DC-6E8555A44FF9}" type="presOf" srcId="{A1B43239-88C6-44DD-B5B0-4F727FEA6C65}" destId="{0E47F13C-3C72-974A-8393-307DCD35D23A}" srcOrd="0" destOrd="0" presId="urn:microsoft.com/office/officeart/2005/8/layout/vList2"/>
    <dgm:cxn modelId="{06DEA48C-26EA-454C-8262-90321C815E80}" srcId="{22B3B868-4ACC-4CB1-9535-C855BDD98354}" destId="{0882F7CF-1678-4EA7-B0B7-822D0CBB9AC9}" srcOrd="2" destOrd="0" parTransId="{6B094F50-6EB9-4F1B-BAE4-A3F297FB94D3}" sibTransId="{D96F6B5C-F006-4D78-AA52-A1D3D0018429}"/>
    <dgm:cxn modelId="{71F7A5AD-8D50-084D-A8DB-2643B0A35D3B}" type="presOf" srcId="{0882F7CF-1678-4EA7-B0B7-822D0CBB9AC9}" destId="{2F8E1FA9-1F06-D34A-80FA-C74C2993EB25}" srcOrd="0" destOrd="0" presId="urn:microsoft.com/office/officeart/2005/8/layout/vList2"/>
    <dgm:cxn modelId="{F19F37DF-D8FA-41D3-A869-DB839C9B6E5E}" srcId="{22B3B868-4ACC-4CB1-9535-C855BDD98354}" destId="{C42C8BCC-DAFC-4BDB-B595-384CFF0D40CD}" srcOrd="3" destOrd="0" parTransId="{02D16B83-EA6C-425A-B504-3B85FAE592EA}" sibTransId="{B23FAE2D-478F-41B4-A21A-B96B2CEADADD}"/>
    <dgm:cxn modelId="{3F4D483D-F630-2340-9AEA-7BC61576BC95}" type="presParOf" srcId="{FA685B22-9CC6-2940-A239-7693D58E3A44}" destId="{20F7A4F8-B92E-9441-877C-408E9B98A32B}" srcOrd="0" destOrd="0" presId="urn:microsoft.com/office/officeart/2005/8/layout/vList2"/>
    <dgm:cxn modelId="{14BF10B0-201D-6947-B3F4-76A38B85E38B}" type="presParOf" srcId="{FA685B22-9CC6-2940-A239-7693D58E3A44}" destId="{A506CC31-AFCD-5B4A-A579-8A6B97218C72}" srcOrd="1" destOrd="0" presId="urn:microsoft.com/office/officeart/2005/8/layout/vList2"/>
    <dgm:cxn modelId="{5D4D554E-9519-DE46-8BC7-3E5A0D2A84AB}" type="presParOf" srcId="{FA685B22-9CC6-2940-A239-7693D58E3A44}" destId="{0E47F13C-3C72-974A-8393-307DCD35D23A}" srcOrd="2" destOrd="0" presId="urn:microsoft.com/office/officeart/2005/8/layout/vList2"/>
    <dgm:cxn modelId="{104DEF63-07EB-814F-B36F-DF6949C191F8}" type="presParOf" srcId="{FA685B22-9CC6-2940-A239-7693D58E3A44}" destId="{E27F6CA1-091C-BA45-870B-EF8BEFA4AD71}" srcOrd="3" destOrd="0" presId="urn:microsoft.com/office/officeart/2005/8/layout/vList2"/>
    <dgm:cxn modelId="{5573C1CF-781C-BD4F-8BAF-A5BD1683F15E}" type="presParOf" srcId="{FA685B22-9CC6-2940-A239-7693D58E3A44}" destId="{2F8E1FA9-1F06-D34A-80FA-C74C2993EB25}" srcOrd="4" destOrd="0" presId="urn:microsoft.com/office/officeart/2005/8/layout/vList2"/>
    <dgm:cxn modelId="{CA39FA08-363D-F44A-AC64-2022FEC1F559}" type="presParOf" srcId="{FA685B22-9CC6-2940-A239-7693D58E3A44}" destId="{135025DA-0C9B-844B-902C-F4FEB4B8C420}" srcOrd="5" destOrd="0" presId="urn:microsoft.com/office/officeart/2005/8/layout/vList2"/>
    <dgm:cxn modelId="{8B549E66-8D6D-6F4D-93A5-BC7DBFB284C8}" type="presParOf" srcId="{FA685B22-9CC6-2940-A239-7693D58E3A44}" destId="{7F0BAF23-2888-8A48-A2DB-570FC5D978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00240-3D0E-964F-8DE4-3414A87D9D6C}">
      <dsp:nvSpPr>
        <dsp:cNvPr id="0" name=""/>
        <dsp:cNvSpPr/>
      </dsp:nvSpPr>
      <dsp:spPr>
        <a:xfrm>
          <a:off x="0" y="43883"/>
          <a:ext cx="6263640" cy="1726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100" b="1" kern="1200"/>
            <a:t>喜剧时</a:t>
          </a:r>
          <a:r>
            <a:rPr lang="en-US" sz="4100" b="1" kern="1200"/>
            <a:t>,</a:t>
          </a:r>
          <a:r>
            <a:rPr lang="zh-CN" sz="4100" b="1" kern="1200"/>
            <a:t>神的仆人会坚持 </a:t>
          </a:r>
          <a:r>
            <a:rPr lang="en-HK" sz="4100" b="1" kern="1200"/>
            <a:t>(1-5)</a:t>
          </a:r>
          <a:endParaRPr lang="en-US" sz="4100" kern="1200"/>
        </a:p>
      </dsp:txBody>
      <dsp:txXfrm>
        <a:off x="84301" y="128184"/>
        <a:ext cx="6095038" cy="1558318"/>
      </dsp:txXfrm>
    </dsp:sp>
    <dsp:sp modelId="{FBB9126D-EAED-C946-BB8E-A119C2A319D4}">
      <dsp:nvSpPr>
        <dsp:cNvPr id="0" name=""/>
        <dsp:cNvSpPr/>
      </dsp:nvSpPr>
      <dsp:spPr>
        <a:xfrm>
          <a:off x="0" y="1888883"/>
          <a:ext cx="6263640" cy="17269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100" b="1" kern="1200"/>
            <a:t>悲剧时，神的仆人会坚持</a:t>
          </a:r>
          <a:r>
            <a:rPr lang="en-HK" sz="4100" b="1" kern="1200"/>
            <a:t> (13-22; </a:t>
          </a:r>
          <a:r>
            <a:rPr lang="en-US" sz="4100" b="1" kern="1200"/>
            <a:t>6</a:t>
          </a:r>
          <a:r>
            <a:rPr lang="en-HK" sz="4100" b="1" kern="1200"/>
            <a:t>-12) </a:t>
          </a:r>
          <a:endParaRPr lang="en-US" sz="4100" kern="1200"/>
        </a:p>
      </dsp:txBody>
      <dsp:txXfrm>
        <a:off x="84301" y="1973184"/>
        <a:ext cx="6095038" cy="1558318"/>
      </dsp:txXfrm>
    </dsp:sp>
    <dsp:sp modelId="{DF5C9F45-E32B-2443-B333-36C25FFB67A0}">
      <dsp:nvSpPr>
        <dsp:cNvPr id="0" name=""/>
        <dsp:cNvSpPr/>
      </dsp:nvSpPr>
      <dsp:spPr>
        <a:xfrm>
          <a:off x="0" y="3733884"/>
          <a:ext cx="6263640" cy="17269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100" b="1" kern="1200"/>
            <a:t>只有神的仆人会坚持</a:t>
          </a:r>
          <a:endParaRPr lang="en-US" sz="4100" kern="1200"/>
        </a:p>
      </dsp:txBody>
      <dsp:txXfrm>
        <a:off x="84301" y="3818185"/>
        <a:ext cx="6095038" cy="15583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B194F-27A8-0F40-98DC-4E6A9A55FF5D}">
      <dsp:nvSpPr>
        <dsp:cNvPr id="0" name=""/>
        <dsp:cNvSpPr/>
      </dsp:nvSpPr>
      <dsp:spPr>
        <a:xfrm>
          <a:off x="0" y="1777"/>
          <a:ext cx="4828172" cy="182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000" kern="1200"/>
            <a:t>地上再没有人像他那样完全、正直、敬畏　神、远离恶事。</a:t>
          </a:r>
          <a:endParaRPr lang="en-US" sz="3000" kern="1200"/>
        </a:p>
      </dsp:txBody>
      <dsp:txXfrm>
        <a:off x="89099" y="90876"/>
        <a:ext cx="4649974" cy="1647002"/>
      </dsp:txXfrm>
    </dsp:sp>
    <dsp:sp modelId="{F8B9A439-2F60-2748-9746-41A5F8478C82}">
      <dsp:nvSpPr>
        <dsp:cNvPr id="0" name=""/>
        <dsp:cNvSpPr/>
      </dsp:nvSpPr>
      <dsp:spPr>
        <a:xfrm>
          <a:off x="0" y="1913377"/>
          <a:ext cx="4828172" cy="18252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000" kern="1200"/>
            <a:t>耶稣基督</a:t>
          </a:r>
          <a:endParaRPr lang="en-US" sz="3000" kern="1200"/>
        </a:p>
      </dsp:txBody>
      <dsp:txXfrm>
        <a:off x="89099" y="2002476"/>
        <a:ext cx="4649974" cy="1647002"/>
      </dsp:txXfrm>
    </dsp:sp>
    <dsp:sp modelId="{BAED5877-2A8B-1C43-A89A-FCE1DB1CDEC0}">
      <dsp:nvSpPr>
        <dsp:cNvPr id="0" name=""/>
        <dsp:cNvSpPr/>
      </dsp:nvSpPr>
      <dsp:spPr>
        <a:xfrm>
          <a:off x="0" y="3824977"/>
          <a:ext cx="4828172" cy="18252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000" kern="1200"/>
            <a:t>“赏赐的是耶和华，收取的也是耶和华。耶和华的名是应当称颂的”</a:t>
          </a:r>
          <a:endParaRPr lang="en-US" sz="3000" kern="1200"/>
        </a:p>
      </dsp:txBody>
      <dsp:txXfrm>
        <a:off x="89099" y="3914076"/>
        <a:ext cx="4649974" cy="1647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EA694-C059-4F40-801C-E918C8E25F99}">
      <dsp:nvSpPr>
        <dsp:cNvPr id="0" name=""/>
        <dsp:cNvSpPr/>
      </dsp:nvSpPr>
      <dsp:spPr>
        <a:xfrm>
          <a:off x="0" y="70581"/>
          <a:ext cx="6263640" cy="26112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/>
            <a:t>你</a:t>
          </a:r>
          <a:r>
            <a:rPr lang="zh-CN" sz="4900" kern="1200"/>
            <a:t>想改变这个世界吗？</a:t>
          </a:r>
          <a:endParaRPr lang="en-US" sz="4900" kern="1200"/>
        </a:p>
      </dsp:txBody>
      <dsp:txXfrm>
        <a:off x="127468" y="198049"/>
        <a:ext cx="6008704" cy="2356266"/>
      </dsp:txXfrm>
    </dsp:sp>
    <dsp:sp modelId="{0C4A53CB-7307-4943-87FA-AA90628059E7}">
      <dsp:nvSpPr>
        <dsp:cNvPr id="0" name=""/>
        <dsp:cNvSpPr/>
      </dsp:nvSpPr>
      <dsp:spPr>
        <a:xfrm>
          <a:off x="0" y="2822903"/>
          <a:ext cx="6263640" cy="261120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/>
            <a:t>还是你想的人民的喜欢</a:t>
          </a:r>
          <a:r>
            <a:rPr lang="zh-CN" sz="4900" kern="1200"/>
            <a:t>？</a:t>
          </a:r>
          <a:endParaRPr lang="en-US" sz="4900" kern="1200"/>
        </a:p>
      </dsp:txBody>
      <dsp:txXfrm>
        <a:off x="127468" y="2950371"/>
        <a:ext cx="6008704" cy="23562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D664F-A82B-964D-8823-B749077E487F}">
      <dsp:nvSpPr>
        <dsp:cNvPr id="0" name=""/>
        <dsp:cNvSpPr/>
      </dsp:nvSpPr>
      <dsp:spPr>
        <a:xfrm>
          <a:off x="0" y="65069"/>
          <a:ext cx="6269038" cy="710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/>
            <a:t>大学毕业</a:t>
          </a:r>
          <a:endParaRPr lang="en-US" sz="2700" kern="1200"/>
        </a:p>
      </dsp:txBody>
      <dsp:txXfrm>
        <a:off x="34697" y="99766"/>
        <a:ext cx="6199644" cy="641381"/>
      </dsp:txXfrm>
    </dsp:sp>
    <dsp:sp modelId="{B95DDD4B-EB87-0D4C-A1FC-58FB90FF6A3A}">
      <dsp:nvSpPr>
        <dsp:cNvPr id="0" name=""/>
        <dsp:cNvSpPr/>
      </dsp:nvSpPr>
      <dsp:spPr>
        <a:xfrm>
          <a:off x="0" y="853604"/>
          <a:ext cx="6269038" cy="7107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/>
            <a:t>找好工作</a:t>
          </a:r>
          <a:endParaRPr lang="en-US" sz="2700" kern="1200"/>
        </a:p>
      </dsp:txBody>
      <dsp:txXfrm>
        <a:off x="34697" y="888301"/>
        <a:ext cx="6199644" cy="641381"/>
      </dsp:txXfrm>
    </dsp:sp>
    <dsp:sp modelId="{E4CD9C08-A87A-1644-AA62-BF942F381ED4}">
      <dsp:nvSpPr>
        <dsp:cNvPr id="0" name=""/>
        <dsp:cNvSpPr/>
      </dsp:nvSpPr>
      <dsp:spPr>
        <a:xfrm>
          <a:off x="0" y="1642140"/>
          <a:ext cx="6269038" cy="7107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/>
            <a:t>买房子，车子</a:t>
          </a:r>
          <a:endParaRPr lang="en-US" sz="2700" kern="1200"/>
        </a:p>
      </dsp:txBody>
      <dsp:txXfrm>
        <a:off x="34697" y="1676837"/>
        <a:ext cx="6199644" cy="641381"/>
      </dsp:txXfrm>
    </dsp:sp>
    <dsp:sp modelId="{C9CE5844-4F2B-2145-85A6-680273DA248D}">
      <dsp:nvSpPr>
        <dsp:cNvPr id="0" name=""/>
        <dsp:cNvSpPr/>
      </dsp:nvSpPr>
      <dsp:spPr>
        <a:xfrm>
          <a:off x="0" y="2430675"/>
          <a:ext cx="6269038" cy="7107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/>
            <a:t>度假旅游</a:t>
          </a:r>
          <a:endParaRPr lang="en-US" sz="2700" kern="1200"/>
        </a:p>
      </dsp:txBody>
      <dsp:txXfrm>
        <a:off x="34697" y="2465372"/>
        <a:ext cx="6199644" cy="641381"/>
      </dsp:txXfrm>
    </dsp:sp>
    <dsp:sp modelId="{8AFA8DC8-2090-7B49-B026-EC4C7970AFB1}">
      <dsp:nvSpPr>
        <dsp:cNvPr id="0" name=""/>
        <dsp:cNvSpPr/>
      </dsp:nvSpPr>
      <dsp:spPr>
        <a:xfrm>
          <a:off x="0" y="3219210"/>
          <a:ext cx="6269038" cy="7107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/>
            <a:t>生（或不生）孩子</a:t>
          </a:r>
          <a:endParaRPr lang="en-US" sz="2700" kern="1200"/>
        </a:p>
      </dsp:txBody>
      <dsp:txXfrm>
        <a:off x="34697" y="3253907"/>
        <a:ext cx="6199644" cy="641381"/>
      </dsp:txXfrm>
    </dsp:sp>
    <dsp:sp modelId="{9113369A-97A8-E244-BF63-DD2FB0716B14}">
      <dsp:nvSpPr>
        <dsp:cNvPr id="0" name=""/>
        <dsp:cNvSpPr/>
      </dsp:nvSpPr>
      <dsp:spPr>
        <a:xfrm>
          <a:off x="0" y="4007745"/>
          <a:ext cx="6269038" cy="710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/>
            <a:t>降康的退休</a:t>
          </a:r>
          <a:endParaRPr lang="en-US" sz="2700" kern="1200"/>
        </a:p>
      </dsp:txBody>
      <dsp:txXfrm>
        <a:off x="34697" y="4042442"/>
        <a:ext cx="6199644" cy="641381"/>
      </dsp:txXfrm>
    </dsp:sp>
    <dsp:sp modelId="{D0DF1097-76FC-9D48-8D68-D9768255AF19}">
      <dsp:nvSpPr>
        <dsp:cNvPr id="0" name=""/>
        <dsp:cNvSpPr/>
      </dsp:nvSpPr>
      <dsp:spPr>
        <a:xfrm>
          <a:off x="0" y="4796280"/>
          <a:ext cx="6269038" cy="7107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/>
            <a:t>顺利去世而躲开地狱</a:t>
          </a:r>
          <a:endParaRPr lang="en-US" sz="2700" kern="1200"/>
        </a:p>
      </dsp:txBody>
      <dsp:txXfrm>
        <a:off x="34697" y="4830977"/>
        <a:ext cx="6199644" cy="641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F93B9-CDFB-D64C-986E-186E3C081BAB}">
      <dsp:nvSpPr>
        <dsp:cNvPr id="0" name=""/>
        <dsp:cNvSpPr/>
      </dsp:nvSpPr>
      <dsp:spPr>
        <a:xfrm>
          <a:off x="0" y="12023"/>
          <a:ext cx="6263640" cy="2676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1 </a:t>
          </a:r>
          <a:r>
            <a:rPr lang="zh-CN" sz="4400" kern="1200"/>
            <a:t>乌斯地有一个人名叫约伯。这人完全、正直、敬畏　神、远离恶事。 </a:t>
          </a:r>
          <a:endParaRPr lang="en-US" sz="4400" kern="1200"/>
        </a:p>
      </dsp:txBody>
      <dsp:txXfrm>
        <a:off x="130678" y="142701"/>
        <a:ext cx="6002284" cy="2415604"/>
      </dsp:txXfrm>
    </dsp:sp>
    <dsp:sp modelId="{B6E4E06F-BA37-904C-A79A-2C1EB4F6EB2C}">
      <dsp:nvSpPr>
        <dsp:cNvPr id="0" name=""/>
        <dsp:cNvSpPr/>
      </dsp:nvSpPr>
      <dsp:spPr>
        <a:xfrm>
          <a:off x="0" y="2815704"/>
          <a:ext cx="6263640" cy="2676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5 “…</a:t>
          </a:r>
          <a:r>
            <a:rPr lang="zh-CN" altLang="en-US" sz="4400" kern="1200" dirty="0"/>
            <a:t>按着他们众人的数目献燔祭</a:t>
          </a:r>
          <a:r>
            <a:rPr lang="en-US" altLang="zh-CN" sz="4400" kern="1200" dirty="0"/>
            <a:t>”</a:t>
          </a:r>
          <a:endParaRPr lang="en-US" sz="4400" kern="1200" dirty="0"/>
        </a:p>
      </dsp:txBody>
      <dsp:txXfrm>
        <a:off x="130678" y="2946382"/>
        <a:ext cx="6002284" cy="2415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07FDD-919D-2747-AF56-DC793383775A}">
      <dsp:nvSpPr>
        <dsp:cNvPr id="0" name=""/>
        <dsp:cNvSpPr/>
      </dsp:nvSpPr>
      <dsp:spPr>
        <a:xfrm>
          <a:off x="0" y="18233"/>
          <a:ext cx="6263640" cy="26851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2 </a:t>
          </a:r>
          <a:r>
            <a:rPr lang="zh-CN" sz="3400" kern="1200"/>
            <a:t>他生了七个儿子，三个女儿。 </a:t>
          </a:r>
          <a:endParaRPr lang="en-US" sz="3400" kern="1200"/>
        </a:p>
      </dsp:txBody>
      <dsp:txXfrm>
        <a:off x="131078" y="149311"/>
        <a:ext cx="6001484" cy="2422994"/>
      </dsp:txXfrm>
    </dsp:sp>
    <dsp:sp modelId="{0A41FC66-E974-8343-9A80-2AAAEB79ACED}">
      <dsp:nvSpPr>
        <dsp:cNvPr id="0" name=""/>
        <dsp:cNvSpPr/>
      </dsp:nvSpPr>
      <dsp:spPr>
        <a:xfrm>
          <a:off x="0" y="2801303"/>
          <a:ext cx="6263640" cy="268515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4 </a:t>
          </a:r>
          <a:r>
            <a:rPr lang="zh-CN" sz="3400" kern="1200"/>
            <a:t>他的儿子按着日子各在自己家里摆设宴席，派人去请他们的三个姊妹来，与他们一同吃喝。</a:t>
          </a:r>
          <a:endParaRPr lang="en-US" sz="3400" kern="1200"/>
        </a:p>
      </dsp:txBody>
      <dsp:txXfrm>
        <a:off x="131078" y="2932381"/>
        <a:ext cx="6001484" cy="2422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1FE43-9369-C244-BFF0-99CE2CFCB9A4}">
      <dsp:nvSpPr>
        <dsp:cNvPr id="0" name=""/>
        <dsp:cNvSpPr/>
      </dsp:nvSpPr>
      <dsp:spPr>
        <a:xfrm>
          <a:off x="5125841" y="1512103"/>
          <a:ext cx="1451543" cy="690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761"/>
              </a:lnTo>
              <a:lnTo>
                <a:pt x="1451543" y="470761"/>
              </a:lnTo>
              <a:lnTo>
                <a:pt x="1451543" y="6908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68EAF-87F1-3640-8FA1-AE4092195159}">
      <dsp:nvSpPr>
        <dsp:cNvPr id="0" name=""/>
        <dsp:cNvSpPr/>
      </dsp:nvSpPr>
      <dsp:spPr>
        <a:xfrm>
          <a:off x="3674298" y="1512103"/>
          <a:ext cx="1451543" cy="690802"/>
        </a:xfrm>
        <a:custGeom>
          <a:avLst/>
          <a:gdLst/>
          <a:ahLst/>
          <a:cxnLst/>
          <a:rect l="0" t="0" r="0" b="0"/>
          <a:pathLst>
            <a:path>
              <a:moveTo>
                <a:pt x="1451543" y="0"/>
              </a:moveTo>
              <a:lnTo>
                <a:pt x="1451543" y="470761"/>
              </a:lnTo>
              <a:lnTo>
                <a:pt x="0" y="470761"/>
              </a:lnTo>
              <a:lnTo>
                <a:pt x="0" y="6908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7ABAF-6640-D84B-B927-9F3A495A10CB}">
      <dsp:nvSpPr>
        <dsp:cNvPr id="0" name=""/>
        <dsp:cNvSpPr/>
      </dsp:nvSpPr>
      <dsp:spPr>
        <a:xfrm>
          <a:off x="3938215" y="3818"/>
          <a:ext cx="2375252" cy="15082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5FDF7-917B-0943-9F80-02574418322D}">
      <dsp:nvSpPr>
        <dsp:cNvPr id="0" name=""/>
        <dsp:cNvSpPr/>
      </dsp:nvSpPr>
      <dsp:spPr>
        <a:xfrm>
          <a:off x="4202132" y="254539"/>
          <a:ext cx="2375252" cy="150828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900" kern="1200"/>
            <a:t>两个建议：</a:t>
          </a:r>
          <a:endParaRPr lang="en-US" sz="3900" kern="1200"/>
        </a:p>
      </dsp:txBody>
      <dsp:txXfrm>
        <a:off x="4246308" y="298715"/>
        <a:ext cx="2286900" cy="1419933"/>
      </dsp:txXfrm>
    </dsp:sp>
    <dsp:sp modelId="{400E808B-6147-D243-A18B-F69E2FF3B004}">
      <dsp:nvSpPr>
        <dsp:cNvPr id="0" name=""/>
        <dsp:cNvSpPr/>
      </dsp:nvSpPr>
      <dsp:spPr>
        <a:xfrm>
          <a:off x="2486672" y="2202905"/>
          <a:ext cx="2375252" cy="15082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B5794-C384-0C4A-A910-2EE6D2E3FB4E}">
      <dsp:nvSpPr>
        <dsp:cNvPr id="0" name=""/>
        <dsp:cNvSpPr/>
      </dsp:nvSpPr>
      <dsp:spPr>
        <a:xfrm>
          <a:off x="2750589" y="2453626"/>
          <a:ext cx="2375252" cy="150828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900" kern="1200"/>
            <a:t>参加小组</a:t>
          </a:r>
          <a:endParaRPr lang="en-US" sz="3900" kern="1200"/>
        </a:p>
      </dsp:txBody>
      <dsp:txXfrm>
        <a:off x="2794765" y="2497802"/>
        <a:ext cx="2286900" cy="1419933"/>
      </dsp:txXfrm>
    </dsp:sp>
    <dsp:sp modelId="{055405C7-AF63-6142-A96F-168B0B0FEBA9}">
      <dsp:nvSpPr>
        <dsp:cNvPr id="0" name=""/>
        <dsp:cNvSpPr/>
      </dsp:nvSpPr>
      <dsp:spPr>
        <a:xfrm>
          <a:off x="5389758" y="2202905"/>
          <a:ext cx="2375252" cy="15082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B2270-1CCC-124D-8C0D-24EB41BA33B7}">
      <dsp:nvSpPr>
        <dsp:cNvPr id="0" name=""/>
        <dsp:cNvSpPr/>
      </dsp:nvSpPr>
      <dsp:spPr>
        <a:xfrm>
          <a:off x="5653675" y="2453626"/>
          <a:ext cx="2375252" cy="150828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900" kern="1200"/>
            <a:t>奉献</a:t>
          </a:r>
          <a:endParaRPr lang="en-US" sz="3900" kern="1200"/>
        </a:p>
      </dsp:txBody>
      <dsp:txXfrm>
        <a:off x="5697851" y="2497802"/>
        <a:ext cx="2286900" cy="1419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6377E-B2AC-204C-A345-02406CEBBC3C}">
      <dsp:nvSpPr>
        <dsp:cNvPr id="0" name=""/>
        <dsp:cNvSpPr/>
      </dsp:nvSpPr>
      <dsp:spPr>
        <a:xfrm>
          <a:off x="0" y="207953"/>
          <a:ext cx="5257800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3400" kern="1200"/>
            <a:t>受苦因为犯罪了</a:t>
          </a:r>
          <a:r>
            <a:rPr lang="zh-CN" sz="3400" kern="1200"/>
            <a:t>（例如诗篇</a:t>
          </a:r>
          <a:r>
            <a:rPr lang="en-US" sz="3400" kern="1200"/>
            <a:t>38:5</a:t>
          </a:r>
          <a:r>
            <a:rPr lang="zh-CN" sz="3400" kern="1200"/>
            <a:t>，</a:t>
          </a:r>
          <a:r>
            <a:rPr lang="en-US" sz="3400" kern="1200"/>
            <a:t>51:8</a:t>
          </a:r>
          <a:r>
            <a:rPr lang="zh-CN" sz="3400" kern="1200"/>
            <a:t>）</a:t>
          </a:r>
          <a:endParaRPr lang="en-US" sz="3400" kern="1200"/>
        </a:p>
      </dsp:txBody>
      <dsp:txXfrm>
        <a:off x="79618" y="287571"/>
        <a:ext cx="5098564" cy="1471744"/>
      </dsp:txXfrm>
    </dsp:sp>
    <dsp:sp modelId="{ED01BA29-D5A6-1E41-B086-F9A9607F3D49}">
      <dsp:nvSpPr>
        <dsp:cNvPr id="0" name=""/>
        <dsp:cNvSpPr/>
      </dsp:nvSpPr>
      <dsp:spPr>
        <a:xfrm>
          <a:off x="0" y="1936853"/>
          <a:ext cx="5257800" cy="16309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3400" kern="1200"/>
            <a:t>受苦因为神让我们成长</a:t>
          </a:r>
          <a:r>
            <a:rPr lang="zh-CN" sz="3400" kern="1200"/>
            <a:t>（例如雅各</a:t>
          </a:r>
          <a:r>
            <a:rPr lang="en-US" sz="3400" kern="1200"/>
            <a:t>1:2-4</a:t>
          </a:r>
          <a:r>
            <a:rPr lang="zh-CN" sz="3400" kern="1200"/>
            <a:t>）</a:t>
          </a:r>
          <a:endParaRPr lang="en-US" sz="3400" kern="1200"/>
        </a:p>
      </dsp:txBody>
      <dsp:txXfrm>
        <a:off x="79618" y="2016471"/>
        <a:ext cx="5098564" cy="1471744"/>
      </dsp:txXfrm>
    </dsp:sp>
    <dsp:sp modelId="{E925AF32-3B14-1B41-A555-B3E4A4ED5E0A}">
      <dsp:nvSpPr>
        <dsp:cNvPr id="0" name=""/>
        <dsp:cNvSpPr/>
      </dsp:nvSpPr>
      <dsp:spPr>
        <a:xfrm>
          <a:off x="0" y="3665754"/>
          <a:ext cx="5257800" cy="16309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3400" kern="1200"/>
            <a:t>受苦有时没有明显的原因</a:t>
          </a:r>
          <a:r>
            <a:rPr lang="zh-CN" sz="3400" kern="1200"/>
            <a:t>（例如约伯记）</a:t>
          </a:r>
          <a:endParaRPr lang="en-US" sz="3400" kern="1200"/>
        </a:p>
      </dsp:txBody>
      <dsp:txXfrm>
        <a:off x="79618" y="3745372"/>
        <a:ext cx="5098564" cy="1471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D2ECF-AA3A-D24D-BB9D-A8AB16365969}">
      <dsp:nvSpPr>
        <dsp:cNvPr id="0" name=""/>
        <dsp:cNvSpPr/>
      </dsp:nvSpPr>
      <dsp:spPr>
        <a:xfrm>
          <a:off x="0" y="520264"/>
          <a:ext cx="4828172" cy="22524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700" kern="1200"/>
            <a:t>路加福音</a:t>
          </a:r>
          <a:r>
            <a:rPr lang="en-US" sz="3700" kern="1200"/>
            <a:t>10:18</a:t>
          </a:r>
        </a:p>
      </dsp:txBody>
      <dsp:txXfrm>
        <a:off x="109955" y="630219"/>
        <a:ext cx="4608262" cy="2032522"/>
      </dsp:txXfrm>
    </dsp:sp>
    <dsp:sp modelId="{D5EE3E0D-8C53-174D-AA51-3D97DA3A44C3}">
      <dsp:nvSpPr>
        <dsp:cNvPr id="0" name=""/>
        <dsp:cNvSpPr/>
      </dsp:nvSpPr>
      <dsp:spPr>
        <a:xfrm>
          <a:off x="0" y="2879257"/>
          <a:ext cx="4828172" cy="225243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700" kern="1200"/>
            <a:t>耶稣对他们说：“我看见撒但从天上坠落，像闪电一样。</a:t>
          </a:r>
          <a:endParaRPr lang="en-US" sz="3700" kern="1200"/>
        </a:p>
      </dsp:txBody>
      <dsp:txXfrm>
        <a:off x="109955" y="2989212"/>
        <a:ext cx="4608262" cy="20325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44DD2-3D09-5143-9705-D73068D3BD1B}">
      <dsp:nvSpPr>
        <dsp:cNvPr id="0" name=""/>
        <dsp:cNvSpPr/>
      </dsp:nvSpPr>
      <dsp:spPr>
        <a:xfrm>
          <a:off x="0" y="95737"/>
          <a:ext cx="4828172" cy="2695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20 </a:t>
          </a:r>
          <a:r>
            <a:rPr lang="zh-CN" sz="2400" kern="1200"/>
            <a:t>约伯就起来，撕裂外袍，剃了头，俯伏在地敬拜， </a:t>
          </a:r>
          <a:r>
            <a:rPr lang="en-US" sz="2400" b="1" kern="1200"/>
            <a:t>21 </a:t>
          </a:r>
          <a:r>
            <a:rPr lang="zh-CN" sz="2400" kern="1200"/>
            <a:t>说：“我赤身出于母胎，也必赤身归回；赏赐的是耶和华，收取的也是耶和华。耶和华的名是应当称颂的。”</a:t>
          </a:r>
          <a:endParaRPr lang="en-US" sz="2400" kern="1200"/>
        </a:p>
      </dsp:txBody>
      <dsp:txXfrm>
        <a:off x="131592" y="227329"/>
        <a:ext cx="4564988" cy="2432496"/>
      </dsp:txXfrm>
    </dsp:sp>
    <dsp:sp modelId="{10206A64-1EEA-0649-B9C9-8D122A9E39FE}">
      <dsp:nvSpPr>
        <dsp:cNvPr id="0" name=""/>
        <dsp:cNvSpPr/>
      </dsp:nvSpPr>
      <dsp:spPr>
        <a:xfrm>
          <a:off x="0" y="2860537"/>
          <a:ext cx="4828172" cy="26956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22 </a:t>
          </a:r>
          <a:r>
            <a:rPr lang="zh-CN" sz="2400" kern="1200"/>
            <a:t>在这一切的事上，约伯并没有犯罪，也不以　神为狂妄。</a:t>
          </a:r>
          <a:endParaRPr lang="en-US" sz="2400" kern="1200"/>
        </a:p>
      </dsp:txBody>
      <dsp:txXfrm>
        <a:off x="131592" y="2992129"/>
        <a:ext cx="4564988" cy="24324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1D3B8-49F8-8E4B-97EA-A3881ED29A59}">
      <dsp:nvSpPr>
        <dsp:cNvPr id="0" name=""/>
        <dsp:cNvSpPr/>
      </dsp:nvSpPr>
      <dsp:spPr>
        <a:xfrm>
          <a:off x="0" y="521617"/>
          <a:ext cx="4828172" cy="225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8 </a:t>
          </a:r>
          <a:r>
            <a:rPr lang="zh-CN" sz="3700" kern="1200"/>
            <a:t>耶和华对撒但说：“你曾用心察看我的仆人约伯没有？</a:t>
          </a:r>
          <a:endParaRPr lang="en-US" sz="3700" kern="1200"/>
        </a:p>
      </dsp:txBody>
      <dsp:txXfrm>
        <a:off x="109889" y="631506"/>
        <a:ext cx="4608394" cy="2031302"/>
      </dsp:txXfrm>
    </dsp:sp>
    <dsp:sp modelId="{07EA4307-A4E5-BD49-8CAB-E71D56391D94}">
      <dsp:nvSpPr>
        <dsp:cNvPr id="0" name=""/>
        <dsp:cNvSpPr/>
      </dsp:nvSpPr>
      <dsp:spPr>
        <a:xfrm>
          <a:off x="0" y="2879257"/>
          <a:ext cx="4828172" cy="22510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700" b="1" kern="1200"/>
            <a:t>地上再没有人像他那样</a:t>
          </a:r>
          <a:r>
            <a:rPr lang="zh-CN" sz="3700" kern="1200"/>
            <a:t>完全、正直、敬畏　神、远离恶事。”</a:t>
          </a:r>
          <a:endParaRPr lang="en-US" sz="3700" kern="1200"/>
        </a:p>
      </dsp:txBody>
      <dsp:txXfrm>
        <a:off x="109889" y="2989146"/>
        <a:ext cx="4608394" cy="20313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7A4F8-B92E-9441-877C-408E9B98A32B}">
      <dsp:nvSpPr>
        <dsp:cNvPr id="0" name=""/>
        <dsp:cNvSpPr/>
      </dsp:nvSpPr>
      <dsp:spPr>
        <a:xfrm>
          <a:off x="0" y="371677"/>
          <a:ext cx="4828172" cy="1168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8 </a:t>
          </a:r>
          <a:r>
            <a:rPr lang="zh-CN" sz="2700" kern="1200"/>
            <a:t>耶和华对撒但说：“你曾用心察看我的仆人约伯没有？</a:t>
          </a:r>
          <a:endParaRPr lang="en-US" sz="2700" kern="1200"/>
        </a:p>
      </dsp:txBody>
      <dsp:txXfrm>
        <a:off x="57058" y="428735"/>
        <a:ext cx="4714056" cy="1054714"/>
      </dsp:txXfrm>
    </dsp:sp>
    <dsp:sp modelId="{0E47F13C-3C72-974A-8393-307DCD35D23A}">
      <dsp:nvSpPr>
        <dsp:cNvPr id="0" name=""/>
        <dsp:cNvSpPr/>
      </dsp:nvSpPr>
      <dsp:spPr>
        <a:xfrm>
          <a:off x="0" y="1618267"/>
          <a:ext cx="4828172" cy="11688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b="1" kern="1200"/>
            <a:t>地上再没有人像他那样</a:t>
          </a:r>
          <a:r>
            <a:rPr lang="zh-CN" sz="2700" kern="1200"/>
            <a:t>完全、正直、敬畏　神、远离恶事。”</a:t>
          </a:r>
          <a:endParaRPr lang="en-US" sz="2700" kern="1200"/>
        </a:p>
      </dsp:txBody>
      <dsp:txXfrm>
        <a:off x="57058" y="1675325"/>
        <a:ext cx="4714056" cy="1054714"/>
      </dsp:txXfrm>
    </dsp:sp>
    <dsp:sp modelId="{2F8E1FA9-1F06-D34A-80FA-C74C2993EB25}">
      <dsp:nvSpPr>
        <dsp:cNvPr id="0" name=""/>
        <dsp:cNvSpPr/>
      </dsp:nvSpPr>
      <dsp:spPr>
        <a:xfrm>
          <a:off x="0" y="2864857"/>
          <a:ext cx="4828172" cy="11688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kern="1200" dirty="0"/>
            <a:t>诗篇</a:t>
          </a:r>
          <a:r>
            <a:rPr lang="en-US" sz="2700" kern="1200" dirty="0"/>
            <a:t>86:8</a:t>
          </a:r>
          <a:r>
            <a:rPr lang="zh-CN" sz="2700" b="1" kern="1200" dirty="0"/>
            <a:t>地上再没有人像他 </a:t>
          </a:r>
          <a:r>
            <a:rPr lang="en-US" sz="2700" b="1" kern="1200" dirty="0"/>
            <a:t>=</a:t>
          </a:r>
          <a:r>
            <a:rPr lang="zh-CN" sz="2700" b="1" kern="1200" dirty="0"/>
            <a:t> 神</a:t>
          </a:r>
          <a:endParaRPr lang="en-US" sz="2700" kern="1200" dirty="0"/>
        </a:p>
      </dsp:txBody>
      <dsp:txXfrm>
        <a:off x="57058" y="2921915"/>
        <a:ext cx="4714056" cy="1054714"/>
      </dsp:txXfrm>
    </dsp:sp>
    <dsp:sp modelId="{7F0BAF23-2888-8A48-A2DB-570FC5D97897}">
      <dsp:nvSpPr>
        <dsp:cNvPr id="0" name=""/>
        <dsp:cNvSpPr/>
      </dsp:nvSpPr>
      <dsp:spPr>
        <a:xfrm>
          <a:off x="0" y="4111447"/>
          <a:ext cx="4828172" cy="11688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撒母耳记上</a:t>
          </a:r>
          <a:r>
            <a:rPr lang="en-US" sz="2700" kern="1200"/>
            <a:t>10:24</a:t>
          </a:r>
          <a:r>
            <a:rPr lang="zh-CN" sz="2700" kern="1200"/>
            <a:t> </a:t>
          </a:r>
          <a:r>
            <a:rPr lang="en-US" sz="2700" kern="1200"/>
            <a:t>=</a:t>
          </a:r>
          <a:r>
            <a:rPr lang="zh-CN" sz="2700" kern="1200"/>
            <a:t> 大卫王</a:t>
          </a:r>
          <a:endParaRPr lang="en-US" sz="2700" kern="1200"/>
        </a:p>
      </dsp:txBody>
      <dsp:txXfrm>
        <a:off x="57058" y="4168505"/>
        <a:ext cx="4714056" cy="1054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AEC2-3828-2D42-9372-7E755C746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7A120-BB4D-4E4E-BFA7-81AF4496E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FE509-C912-8945-A82A-CE2022D0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48B0-CAA1-5640-9EBF-2922BAF61717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8A05C-CA2E-7F48-9362-D776A7E3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3DC0B-A7AB-AF40-B4F9-7EE6550A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D73-0321-9249-832A-6B3B8C519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38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3D99-942C-B44E-9E5E-A6EE2267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05A77-8DCE-0648-BDC2-68E0CDBFD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F586E-5636-CC4E-BECD-13652211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48B0-CAA1-5640-9EBF-2922BAF61717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5B05A-8329-6D40-8175-2063C6F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22902-C801-EF43-8029-E2F44101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D73-0321-9249-832A-6B3B8C519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3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87384A-0D25-384B-97F6-88817A004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F7E0B-E90E-F847-BBD7-0C25EC989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EFF46-956C-7B40-B748-E7CFD98B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48B0-CAA1-5640-9EBF-2922BAF61717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0CC35-4F7B-9B46-B133-B07D7D55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A44E5-8F7F-8849-AFF3-11CDA46A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D73-0321-9249-832A-6B3B8C519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02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F70CE-4AA1-064B-8E8F-227F7E201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38D56-6FF9-8244-87C9-8138085A9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33252-B051-2548-A642-EBE97321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48B0-CAA1-5640-9EBF-2922BAF61717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D744A-822D-D747-AC29-97FF58B8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A1404-5357-6C4B-A4D2-A9AE0DED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D73-0321-9249-832A-6B3B8C519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1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C002-731E-DE48-AB5D-A07351A0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F570B-C58E-9341-9EBC-E8009F1E8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AD7A0-FF7F-B84B-80D6-DBBFEED8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48B0-CAA1-5640-9EBF-2922BAF61717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E6CE1-2AC2-D44E-A3F5-4A8ED69B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AAFB6-E53E-264F-9CCE-D04E71C4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D73-0321-9249-832A-6B3B8C519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05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F408-33D0-6645-B6A1-E7F42878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05107-93BD-ED49-8ECE-0301AD84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F536F-019C-0040-B202-2A0C37FF4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ED2A7-A55F-854C-AD45-E13EDE26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48B0-CAA1-5640-9EBF-2922BAF61717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5491E-C635-8146-8D8A-DFB3A7E9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15B87-24A2-1447-9130-EF76CA23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D73-0321-9249-832A-6B3B8C519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FB8F-47C5-D348-9A27-CFB749F2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D95D9-F20B-7946-8FB8-B88212009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2B6EB-7831-1542-B65B-FBAFF23A2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BC7A8-1772-4F4D-B063-3CE645FE5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0E36B-F5B7-EF4A-8567-B30376C1C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30326-AD64-EF41-AC10-F383E73F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48B0-CAA1-5640-9EBF-2922BAF61717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EBFEF-846B-6C4C-967D-4CC13E4B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DFBEB-DE92-E44E-B4E0-CA42E1F8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D73-0321-9249-832A-6B3B8C519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3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B562-4985-DC41-BCDA-F10EA5FC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38E576-2826-F343-9CE9-5BAAA4F3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48B0-CAA1-5640-9EBF-2922BAF61717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45084-FE3D-F840-BF66-04EE5205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EB280-1DD8-A543-ADBD-FD4174C6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D73-0321-9249-832A-6B3B8C519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6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7113A-67E5-8C4D-B676-4493FC84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48B0-CAA1-5640-9EBF-2922BAF61717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DE420-3C49-804F-8836-2D07FA3E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107F8-6F21-1740-B8E8-72BD9D63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D73-0321-9249-832A-6B3B8C519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9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8C93-2AED-B64C-BBF2-372094B7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50824-9B1C-6C48-883D-8B2B78B89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A1F33-4A67-D643-89BB-127ED2E27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7B22B-13C4-EF43-8B9C-4C67FF96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48B0-CAA1-5640-9EBF-2922BAF61717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83683-58FF-684F-A64E-ED639FA1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24AD8-82F6-1841-974A-5E4DD4F0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D73-0321-9249-832A-6B3B8C519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1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B9E4-8422-664B-9E2B-B659FE9A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25584-874E-6244-BC80-89FD8689F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FAF93-6B0A-AE46-BE6F-73BEDF552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C2565-4DD1-F849-AB4C-F96C0C28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48B0-CAA1-5640-9EBF-2922BAF61717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E1752-F0BC-8D4C-8737-FD3768A9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3DA80-5921-7A4A-9257-419C4A8A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D73-0321-9249-832A-6B3B8C519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08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590CB-C467-2D45-A169-3E2D1690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6A944-C708-534C-8452-68F61697D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0BA4F-955D-454F-8DCA-2B1203127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48B0-CAA1-5640-9EBF-2922BAF61717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C2385-76CE-4949-8E4E-5366ADFF1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8DE64-62B4-2942-993A-BC4A8D35A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48D73-0321-9249-832A-6B3B8C519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3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E9CDB-FA3E-FD4F-9090-FEEF765D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52" y="1619794"/>
            <a:ext cx="4581582" cy="15675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6600" dirty="0" err="1"/>
              <a:t>约伯记</a:t>
            </a:r>
            <a:r>
              <a:rPr lang="en-US" altLang="zh-CN" sz="6600" dirty="0"/>
              <a:t>1</a:t>
            </a:r>
            <a:r>
              <a:rPr lang="zh-CN" altLang="en-US" sz="6600" dirty="0"/>
              <a:t>章</a:t>
            </a:r>
            <a:endParaRPr lang="en-US" sz="66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Checkmate in a chess game">
            <a:extLst>
              <a:ext uri="{FF2B5EF4-FFF2-40B4-BE49-F238E27FC236}">
                <a16:creationId xmlns:a16="http://schemas.microsoft.com/office/drawing/2014/main" id="{90D38CBA-5483-425A-A4B4-DBF8252C9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7" r="12441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DC471C-FB7F-524A-AB84-01A3F2B3B9BD}"/>
              </a:ext>
            </a:extLst>
          </p:cNvPr>
          <p:cNvSpPr/>
          <p:nvPr/>
        </p:nvSpPr>
        <p:spPr>
          <a:xfrm>
            <a:off x="7469222" y="3670664"/>
            <a:ext cx="4019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/>
              <a:t>悲剧事件 </a:t>
            </a:r>
            <a:r>
              <a:rPr lang="en-HK" sz="4000" dirty="0"/>
              <a:t>Tragedy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16666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F7FB7-D638-9045-9444-73728D04C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30" y="1598246"/>
            <a:ext cx="4554659" cy="5034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喜剧时</a:t>
            </a:r>
            <a:r>
              <a:rPr lang="en-US" altLang="zh-CN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r>
              <a:rPr lang="zh-CN" altLang="en-US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神的仆人会坚持（</a:t>
            </a:r>
            <a:r>
              <a:rPr lang="en-US" altLang="zh-CN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1-5</a:t>
            </a:r>
            <a:r>
              <a:rPr lang="zh-CN" altLang="en-US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  <a:endParaRPr lang="en-US" sz="8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1134E-DD6E-0045-91D6-69BECCE0A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010506" cy="50075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zh-CN" sz="4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21“</a:t>
            </a:r>
            <a:r>
              <a:rPr lang="zh-CN" altLang="en-US" sz="4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赏赐的是耶和华。。。耶和华的名是应当称颂的”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F7FB7-D638-9045-9444-73728D04C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Autofit/>
          </a:bodyPr>
          <a:lstStyle/>
          <a:p>
            <a:r>
              <a:rPr lang="zh-CN" altLang="en-HK" sz="3200" b="1" dirty="0">
                <a:solidFill>
                  <a:schemeClr val="bg1"/>
                </a:solidFill>
              </a:rPr>
              <a:t>普通话</a:t>
            </a:r>
            <a:r>
              <a:rPr lang="zh-CN" altLang="en-US" sz="3200" b="1" dirty="0">
                <a:solidFill>
                  <a:schemeClr val="bg1"/>
                </a:solidFill>
              </a:rPr>
              <a:t>堂在喜剧时，怎么像约伯学习就是：</a:t>
            </a:r>
            <a:br>
              <a:rPr lang="en-HK" altLang="zh-CN" sz="3200" b="1" dirty="0">
                <a:solidFill>
                  <a:schemeClr val="bg1"/>
                </a:solidFill>
              </a:rPr>
            </a:br>
            <a:r>
              <a:rPr lang="zh-CN" altLang="en-US" sz="3200" b="1" dirty="0">
                <a:solidFill>
                  <a:schemeClr val="bg1"/>
                </a:solidFill>
              </a:rPr>
              <a:t>做</a:t>
            </a:r>
            <a:r>
              <a:rPr lang="zh-CN" altLang="en-US" sz="3200" dirty="0">
                <a:solidFill>
                  <a:schemeClr val="bg1"/>
                </a:solidFill>
              </a:rPr>
              <a:t>完全、正直、敬畏　神、远离恶事而“</a:t>
            </a:r>
            <a:r>
              <a:rPr lang="zh-CN" altLang="en-US" sz="3200" b="1" dirty="0">
                <a:solidFill>
                  <a:schemeClr val="bg1"/>
                </a:solidFill>
              </a:rPr>
              <a:t>献燔祭”？</a:t>
            </a:r>
            <a:br>
              <a:rPr lang="zh-CN" altLang="en-US" sz="3200" dirty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5F35A0-CFC1-4612-B0E0-B295C636D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730459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408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书中心形页面的特写">
            <a:extLst>
              <a:ext uri="{FF2B5EF4-FFF2-40B4-BE49-F238E27FC236}">
                <a16:creationId xmlns:a16="http://schemas.microsoft.com/office/drawing/2014/main" id="{F6734FC9-4E78-42E4-A467-B76A702FB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9" r="23325" b="-1"/>
          <a:stretch/>
        </p:blipFill>
        <p:spPr>
          <a:xfrm>
            <a:off x="20" y="10"/>
            <a:ext cx="5409897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EC3F-FBA3-E242-87A0-F6AB889BE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2447337"/>
            <a:ext cx="4110198" cy="30754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zh-CN" sz="4000" dirty="0">
                <a:solidFill>
                  <a:schemeClr val="bg1"/>
                </a:solidFill>
              </a:rPr>
              <a:t>21</a:t>
            </a:r>
            <a:r>
              <a:rPr lang="zh-CN" altLang="en-US" sz="4000" dirty="0">
                <a:solidFill>
                  <a:schemeClr val="bg1"/>
                </a:solidFill>
              </a:rPr>
              <a:t> 。。。赏赐的是耶和华，</a:t>
            </a:r>
            <a:r>
              <a:rPr lang="zh-CN" altLang="en-US" sz="4000" b="1" dirty="0">
                <a:solidFill>
                  <a:schemeClr val="bg1"/>
                </a:solidFill>
              </a:rPr>
              <a:t>收取的也是耶和华。</a:t>
            </a:r>
            <a:r>
              <a:rPr lang="zh-CN" altLang="en-US" sz="4000" dirty="0">
                <a:solidFill>
                  <a:schemeClr val="bg1"/>
                </a:solidFill>
              </a:rPr>
              <a:t>耶和华的名是应当称颂的。”</a:t>
            </a:r>
          </a:p>
        </p:txBody>
      </p:sp>
    </p:spTree>
    <p:extLst>
      <p:ext uri="{BB962C8B-B14F-4D97-AF65-F5344CB8AC3E}">
        <p14:creationId xmlns:p14="http://schemas.microsoft.com/office/powerpoint/2010/main" val="391166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DF6A5-BD27-EB43-9851-3DCE44E7B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altLang="zh-CN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zh-CN" alt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悲剧时，神的仆人会坚持</a:t>
            </a: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(13-22; </a:t>
            </a:r>
            <a:r>
              <a:rPr lang="en-US" altLang="zh-CN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</a:t>
            </a: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-12) </a:t>
            </a:r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EF9D6-7948-6D42-BAB0-2FC8DAD0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altLang="zh-CN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zh-CN" alt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若神何苦？”</a:t>
            </a:r>
          </a:p>
        </p:txBody>
      </p:sp>
    </p:spTree>
    <p:extLst>
      <p:ext uri="{BB962C8B-B14F-4D97-AF65-F5344CB8AC3E}">
        <p14:creationId xmlns:p14="http://schemas.microsoft.com/office/powerpoint/2010/main" val="13861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F51FC-BFAE-5942-8CDC-2703DAA1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altLang="zh-CN" b="1">
                <a:solidFill>
                  <a:srgbClr val="FFFFFF"/>
                </a:solidFill>
              </a:rPr>
              <a:t>2.</a:t>
            </a:r>
            <a:r>
              <a:rPr lang="zh-CN" altLang="en-US" b="1">
                <a:solidFill>
                  <a:srgbClr val="FFFFFF"/>
                </a:solidFill>
              </a:rPr>
              <a:t> 悲剧时，神的仆人会坚持</a:t>
            </a:r>
            <a:r>
              <a:rPr lang="en-HK" b="1">
                <a:solidFill>
                  <a:srgbClr val="FFFFFF"/>
                </a:solidFill>
              </a:rPr>
              <a:t> (13-22; </a:t>
            </a:r>
            <a:r>
              <a:rPr lang="en-US" altLang="zh-CN" b="1">
                <a:solidFill>
                  <a:srgbClr val="FFFFFF"/>
                </a:solidFill>
              </a:rPr>
              <a:t>6</a:t>
            </a:r>
            <a:r>
              <a:rPr lang="en-HK" b="1">
                <a:solidFill>
                  <a:srgbClr val="FFFFFF"/>
                </a:solidFill>
              </a:rPr>
              <a:t>-12) 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ED3DE-EE7B-A645-A0C9-6829E8D45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altLang="zh-CN" sz="2600" b="1"/>
              <a:t>13 </a:t>
            </a:r>
            <a:r>
              <a:rPr lang="zh-CN" altLang="en-US" sz="2600"/>
              <a:t>有一天，约伯的儿女正在他们长兄的家里吃饭喝酒， </a:t>
            </a:r>
            <a:r>
              <a:rPr lang="en-US" altLang="zh-CN" sz="2600" b="1"/>
              <a:t>14 </a:t>
            </a:r>
            <a:r>
              <a:rPr lang="zh-CN" altLang="en-US" sz="2600"/>
              <a:t>有</a:t>
            </a:r>
            <a:r>
              <a:rPr lang="zh-CN" altLang="en-US" sz="2600" b="1"/>
              <a:t>报信</a:t>
            </a:r>
            <a:r>
              <a:rPr lang="zh-CN" altLang="en-US" sz="2600"/>
              <a:t>的来见约伯，说：“牛正耕地，母驴在旁边吃草， </a:t>
            </a:r>
            <a:r>
              <a:rPr lang="en-US" altLang="zh-CN" sz="2600" b="1"/>
              <a:t>15 </a:t>
            </a:r>
            <a:r>
              <a:rPr lang="zh-CN" altLang="en-US" sz="2600"/>
              <a:t>示巴人忽然闯来，把牲畜掳去，并用刀杀了仆人；惟有我一人逃脱，来报信给你。” </a:t>
            </a:r>
            <a:r>
              <a:rPr lang="en-US" altLang="zh-CN" sz="2600" b="1"/>
              <a:t>16 </a:t>
            </a:r>
            <a:r>
              <a:rPr lang="zh-CN" altLang="en-US" sz="2600"/>
              <a:t>他还说话的时候，又有人来说：“　神从天上降下火来，把羊群和仆人都吞灭了；惟有我一人逃脱，来</a:t>
            </a:r>
            <a:r>
              <a:rPr lang="zh-CN" altLang="en-US" sz="2600" b="1"/>
              <a:t>报信</a:t>
            </a:r>
            <a:r>
              <a:rPr lang="zh-CN" altLang="en-US" sz="2600"/>
              <a:t>给你。” </a:t>
            </a:r>
            <a:r>
              <a:rPr lang="en-US" altLang="zh-CN" sz="2600" b="1"/>
              <a:t>17 </a:t>
            </a:r>
            <a:r>
              <a:rPr lang="zh-CN" altLang="en-US" sz="2600"/>
              <a:t>他还说话的时候，又有人来说：“迦勒底人分成三队忽然闯来，把骆驼掳去，并用刀杀了仆人；惟有我一人逃脱，来</a:t>
            </a:r>
            <a:r>
              <a:rPr lang="zh-CN" altLang="en-US" sz="2600" b="1"/>
              <a:t>报信</a:t>
            </a:r>
            <a:r>
              <a:rPr lang="zh-CN" altLang="en-US" sz="2600"/>
              <a:t>给你。” </a:t>
            </a:r>
            <a:r>
              <a:rPr lang="en-US" altLang="zh-CN" sz="2600" b="1"/>
              <a:t>18 </a:t>
            </a:r>
            <a:r>
              <a:rPr lang="zh-CN" altLang="en-US" sz="2600"/>
              <a:t>他还说话的时候，又有人来说：“你的儿女正在他们长兄的家里吃饭喝酒， </a:t>
            </a:r>
            <a:r>
              <a:rPr lang="en-US" altLang="zh-CN" sz="2600" b="1"/>
              <a:t>19 </a:t>
            </a:r>
            <a:r>
              <a:rPr lang="zh-CN" altLang="en-US" sz="2600"/>
              <a:t>看哪，有狂风从旷野刮来，袭击房屋的四角，房屋倒塌在年轻人身上，他们就都死了；惟有我一人逃脱，来</a:t>
            </a:r>
            <a:r>
              <a:rPr lang="zh-CN" altLang="en-US" sz="2600" b="1"/>
              <a:t>报信</a:t>
            </a:r>
            <a:r>
              <a:rPr lang="zh-CN" altLang="en-US" sz="2600"/>
              <a:t>给你。”</a:t>
            </a:r>
          </a:p>
          <a:p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194043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B0766-73CB-034C-86F0-2CE92BA7D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altLang="zh-CN" b="1"/>
              <a:t>2.</a:t>
            </a:r>
            <a:r>
              <a:rPr lang="zh-CN" altLang="en-US" b="1"/>
              <a:t> 悲剧时，神的仆人会坚持</a:t>
            </a:r>
            <a:r>
              <a:rPr lang="en-HK" b="1"/>
              <a:t> (13-22; </a:t>
            </a:r>
            <a:r>
              <a:rPr lang="en-US" altLang="zh-CN" b="1"/>
              <a:t>6</a:t>
            </a:r>
            <a:r>
              <a:rPr lang="en-HK" b="1"/>
              <a:t>-12) </a:t>
            </a:r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peaker Phone">
            <a:extLst>
              <a:ext uri="{FF2B5EF4-FFF2-40B4-BE49-F238E27FC236}">
                <a16:creationId xmlns:a16="http://schemas.microsoft.com/office/drawing/2014/main" id="{6EB87134-F27C-45E2-8500-6F0FAD915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27DB4-8A17-9B47-AFF8-6229E5D2E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HK" altLang="zh-CN" sz="4400" dirty="0"/>
          </a:p>
          <a:p>
            <a:pPr marL="0" indent="0">
              <a:buNone/>
            </a:pPr>
            <a:r>
              <a:rPr lang="zh-CN" altLang="en-US" sz="4400" dirty="0"/>
              <a:t>来报信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2188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0630BC-675A-4BBE-ABF7-30D5936B1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319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9E83A-18AA-A540-B103-8B434858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在圣经的三种受苦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9C0B00-BD3F-4C8A-ADE7-894D0E54F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620226"/>
              </p:ext>
            </p:extLst>
          </p:nvPr>
        </p:nvGraphicFramePr>
        <p:xfrm>
          <a:off x="6488709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30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3845C-FF80-F748-BB85-E8D715BD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altLang="zh-CN" b="1">
                <a:solidFill>
                  <a:srgbClr val="FFFFFF"/>
                </a:solidFill>
              </a:rPr>
              <a:t>2.</a:t>
            </a:r>
            <a:r>
              <a:rPr lang="zh-CN" altLang="en-US" b="1">
                <a:solidFill>
                  <a:srgbClr val="FFFFFF"/>
                </a:solidFill>
              </a:rPr>
              <a:t> 悲剧时，神的仆人会坚持</a:t>
            </a:r>
            <a:r>
              <a:rPr lang="en-HK" b="1">
                <a:solidFill>
                  <a:srgbClr val="FFFFFF"/>
                </a:solidFill>
              </a:rPr>
              <a:t> (13-22; </a:t>
            </a:r>
            <a:r>
              <a:rPr lang="en-US" altLang="zh-CN" b="1">
                <a:solidFill>
                  <a:srgbClr val="FFFFFF"/>
                </a:solidFill>
              </a:rPr>
              <a:t>6</a:t>
            </a:r>
            <a:r>
              <a:rPr lang="en-HK" b="1">
                <a:solidFill>
                  <a:srgbClr val="FFFFFF"/>
                </a:solidFill>
              </a:rPr>
              <a:t>-12) 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2C3C-52B7-A947-843B-A6B6B1E7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altLang="zh-CN" b="1"/>
              <a:t>6 </a:t>
            </a:r>
            <a:r>
              <a:rPr lang="zh-CN" altLang="en-US"/>
              <a:t>有一天，　神的众使者来侍立在耶和华面前，撒但也来在其中。 </a:t>
            </a:r>
            <a:r>
              <a:rPr lang="en-US" altLang="zh-CN" b="1"/>
              <a:t>7 </a:t>
            </a:r>
            <a:r>
              <a:rPr lang="zh-CN" altLang="en-US"/>
              <a:t>耶和华对撒但说：“你从哪里来？”撒但回答耶和华说：“我从地上走来走去，在那里往返。” </a:t>
            </a:r>
            <a:r>
              <a:rPr lang="en-US" altLang="zh-CN" b="1"/>
              <a:t>8 </a:t>
            </a:r>
            <a:r>
              <a:rPr lang="zh-CN" altLang="en-US"/>
              <a:t>耶和华对撒但说：“你曾用心察看我的仆人约伯没有？地上再没有人像他那样完全、正直、敬畏　神、远离恶事。”</a:t>
            </a:r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05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798D4A-FEB2-294E-8077-AFB952C8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撒旦是真的吗</a:t>
            </a:r>
            <a:r>
              <a:rPr lang="zh-CN" altLang="en-US" sz="4800">
                <a:solidFill>
                  <a:schemeClr val="bg1"/>
                </a:solidFill>
              </a:rPr>
              <a:t>？</a:t>
            </a:r>
            <a:endParaRPr lang="en-GB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560046-F0DE-4731-9AAA-78375BB8FB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257023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095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Rise in Aggressive Dog Cases Since COVID-19 Pandemic">
            <a:extLst>
              <a:ext uri="{FF2B5EF4-FFF2-40B4-BE49-F238E27FC236}">
                <a16:creationId xmlns:a16="http://schemas.microsoft.com/office/drawing/2014/main" id="{6F3EC8BC-F23A-4B4D-B580-2B5079ABD2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" b="1714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5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F39FE-9112-294C-A69A-05C30835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大纲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1F01DA-3868-4BA2-B83D-B08788A97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01292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662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82801-5090-F14F-94D0-5DFC9C3E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altLang="zh-CN" b="1">
                <a:solidFill>
                  <a:srgbClr val="FFFFFF"/>
                </a:solidFill>
              </a:rPr>
              <a:t>2.</a:t>
            </a:r>
            <a:r>
              <a:rPr lang="zh-CN" altLang="en-US" b="1">
                <a:solidFill>
                  <a:srgbClr val="FFFFFF"/>
                </a:solidFill>
              </a:rPr>
              <a:t> 悲剧时，神的仆人会坚持</a:t>
            </a:r>
            <a:r>
              <a:rPr lang="en-HK" b="1">
                <a:solidFill>
                  <a:srgbClr val="FFFFFF"/>
                </a:solidFill>
              </a:rPr>
              <a:t> (13-22; </a:t>
            </a:r>
            <a:r>
              <a:rPr lang="en-US" altLang="zh-CN" b="1">
                <a:solidFill>
                  <a:srgbClr val="FFFFFF"/>
                </a:solidFill>
              </a:rPr>
              <a:t>6</a:t>
            </a:r>
            <a:r>
              <a:rPr lang="en-HK" b="1">
                <a:solidFill>
                  <a:srgbClr val="FFFFFF"/>
                </a:solidFill>
              </a:rPr>
              <a:t>-12) 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AE579-DBF0-924E-99BC-19F46E391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altLang="zh-CN" b="1"/>
              <a:t>9 </a:t>
            </a:r>
            <a:r>
              <a:rPr lang="zh-CN" altLang="en-US"/>
              <a:t>撒但回答耶和华说：“约伯敬畏　神，岂是无故呢？ </a:t>
            </a:r>
            <a:r>
              <a:rPr lang="en-US" altLang="zh-CN" b="1"/>
              <a:t>10 </a:t>
            </a:r>
            <a:r>
              <a:rPr lang="zh-CN" altLang="en-US"/>
              <a:t>你岂不是四面圈上篱笆围护他和他的家，以及他一切所有的吗？他手所做的都蒙你赐福，他的家产也在地上增多。 </a:t>
            </a:r>
            <a:r>
              <a:rPr lang="en-US" altLang="zh-CN" b="1"/>
              <a:t>11 </a:t>
            </a:r>
            <a:r>
              <a:rPr lang="zh-CN" altLang="en-US"/>
              <a:t>但你若伸手毁他一切所有的，他必当面背弃你。” </a:t>
            </a:r>
            <a:r>
              <a:rPr lang="en-US" altLang="zh-CN" b="1"/>
              <a:t>12 </a:t>
            </a:r>
            <a:r>
              <a:rPr lang="zh-CN" altLang="en-US"/>
              <a:t>耶和华对撒但说：“看哪，凡他所有的都在你手中；只是不可伸手加害于他。”于是撒但从耶和华面前退出去。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42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usic sheet">
            <a:extLst>
              <a:ext uri="{FF2B5EF4-FFF2-40B4-BE49-F238E27FC236}">
                <a16:creationId xmlns:a16="http://schemas.microsoft.com/office/drawing/2014/main" id="{146F8338-B79F-4AAC-A203-DFEC11D56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D5370-742E-4A4A-930C-926A6917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4800"/>
              <a:t>“</a:t>
            </a:r>
            <a:r>
              <a:rPr lang="zh-CN" altLang="en-US" sz="4800"/>
              <a:t>赏赐的是耶和华，耶和华的名是应当称颂的。</a:t>
            </a:r>
            <a:r>
              <a:rPr lang="en-US" altLang="zh-CN" sz="4800"/>
              <a:t>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415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usic sheet">
            <a:extLst>
              <a:ext uri="{FF2B5EF4-FFF2-40B4-BE49-F238E27FC236}">
                <a16:creationId xmlns:a16="http://schemas.microsoft.com/office/drawing/2014/main" id="{146F8338-B79F-4AAC-A203-DFEC11D56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D5370-742E-4A4A-930C-926A6917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“</a:t>
            </a:r>
            <a:r>
              <a:rPr lang="zh-CN" altLang="en-US" dirty="0"/>
              <a:t>赏赐的是耶和华，</a:t>
            </a:r>
            <a:r>
              <a:rPr lang="zh-CN" altLang="en-US" u="sng" dirty="0"/>
              <a:t>收取的也是耶和华。</a:t>
            </a:r>
            <a:r>
              <a:rPr lang="zh-CN" altLang="en-US" dirty="0"/>
              <a:t>耶和华的名是应当称颂的。”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577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32B4F2-2D68-714C-A960-3A42DF2D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altLang="zh-CN" sz="4800" b="1">
                <a:solidFill>
                  <a:schemeClr val="bg1"/>
                </a:solidFill>
              </a:rPr>
              <a:t>2.</a:t>
            </a:r>
            <a:r>
              <a:rPr lang="zh-CN" altLang="en-US" sz="4800" b="1">
                <a:solidFill>
                  <a:schemeClr val="bg1"/>
                </a:solidFill>
              </a:rPr>
              <a:t> 悲剧时，神的仆人会坚持</a:t>
            </a:r>
            <a:r>
              <a:rPr lang="en-HK" sz="4800" b="1">
                <a:solidFill>
                  <a:schemeClr val="bg1"/>
                </a:solidFill>
              </a:rPr>
              <a:t> (13-22; </a:t>
            </a:r>
            <a:r>
              <a:rPr lang="en-US" altLang="zh-CN" sz="4800" b="1">
                <a:solidFill>
                  <a:schemeClr val="bg1"/>
                </a:solidFill>
              </a:rPr>
              <a:t>6</a:t>
            </a:r>
            <a:r>
              <a:rPr lang="en-HK" sz="4800" b="1">
                <a:solidFill>
                  <a:schemeClr val="bg1"/>
                </a:solidFill>
              </a:rPr>
              <a:t>-12) </a:t>
            </a:r>
            <a:endParaRPr lang="en-GB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14E11F-95E4-4CF0-AE53-DF28A4526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993661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1445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ED1869-2A28-9044-8743-9FB1140A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3. </a:t>
            </a:r>
            <a:r>
              <a:rPr lang="zh-CN" altLang="en-US" sz="4800" b="1">
                <a:solidFill>
                  <a:schemeClr val="bg1"/>
                </a:solidFill>
              </a:rPr>
              <a:t>只有神的仆人会坚持</a:t>
            </a:r>
            <a:endParaRPr lang="en-GB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F793A6-5B1E-4BBF-B020-A01D16183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269242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297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ED1869-2A28-9044-8743-9FB1140A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3. </a:t>
            </a:r>
            <a:r>
              <a:rPr lang="zh-CN" altLang="en-US" sz="4800" b="1">
                <a:solidFill>
                  <a:schemeClr val="bg1"/>
                </a:solidFill>
              </a:rPr>
              <a:t>只有神的仆人会坚持</a:t>
            </a:r>
            <a:endParaRPr lang="en-GB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F5C4C8-9951-48B4-8EF6-5700DCB2E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79295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9343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ED1869-2A28-9044-8743-9FB1140A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3. </a:t>
            </a:r>
            <a:r>
              <a:rPr lang="zh-CN" altLang="en-US" sz="4800" b="1">
                <a:solidFill>
                  <a:schemeClr val="bg1"/>
                </a:solidFill>
              </a:rPr>
              <a:t>只有神的仆人会坚持</a:t>
            </a:r>
            <a:endParaRPr lang="en-GB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C1FD25-4F2F-4F31-9500-DDB5A5C31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974077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275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870" y="1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solidFill>
            <a:srgbClr val="E3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24786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D1869-2A28-9044-8743-9FB1140A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530063"/>
            <a:ext cx="4996329" cy="19367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zh-CN" altLang="en-US" sz="6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只有神的仆人会坚持</a:t>
            </a:r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5637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E9CDB-FA3E-FD4F-9090-FEEF765D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52" y="1619794"/>
            <a:ext cx="4581582" cy="15675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6600" dirty="0" err="1"/>
              <a:t>约伯记</a:t>
            </a:r>
            <a:r>
              <a:rPr lang="en-US" altLang="zh-CN" sz="6600" dirty="0"/>
              <a:t>1</a:t>
            </a:r>
            <a:r>
              <a:rPr lang="zh-CN" altLang="en-US" sz="6600" dirty="0"/>
              <a:t>章</a:t>
            </a:r>
            <a:endParaRPr lang="en-US" sz="6600" dirty="0"/>
          </a:p>
        </p:txBody>
      </p:sp>
      <p:pic>
        <p:nvPicPr>
          <p:cNvPr id="5" name="Picture 4" descr="Checkmate in a chess game">
            <a:extLst>
              <a:ext uri="{FF2B5EF4-FFF2-40B4-BE49-F238E27FC236}">
                <a16:creationId xmlns:a16="http://schemas.microsoft.com/office/drawing/2014/main" id="{90D38CBA-5483-425A-A4B4-DBF8252C9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7" r="12441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DC471C-FB7F-524A-AB84-01A3F2B3B9BD}"/>
              </a:ext>
            </a:extLst>
          </p:cNvPr>
          <p:cNvSpPr/>
          <p:nvPr/>
        </p:nvSpPr>
        <p:spPr>
          <a:xfrm>
            <a:off x="7469222" y="3670664"/>
            <a:ext cx="4019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/>
              <a:t>悲剧事件 </a:t>
            </a:r>
            <a:r>
              <a:rPr lang="en-HK" sz="4000" dirty="0"/>
              <a:t>Tragedy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84515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arth from space">
            <a:extLst>
              <a:ext uri="{FF2B5EF4-FFF2-40B4-BE49-F238E27FC236}">
                <a16:creationId xmlns:a16="http://schemas.microsoft.com/office/drawing/2014/main" id="{020E5E82-D54C-4606-9B12-60153BCFE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3997E-AABE-0544-9058-EF9FC4B9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你想改变世界吗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？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2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DD297-AC3B-4547-9294-C6275690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zh-CN" altLang="en-US" sz="6000" b="1">
                <a:solidFill>
                  <a:schemeClr val="bg1"/>
                </a:solidFill>
              </a:rPr>
              <a:t>喜剧时</a:t>
            </a:r>
            <a:r>
              <a:rPr lang="en-US" altLang="zh-CN" sz="6000" b="1">
                <a:solidFill>
                  <a:schemeClr val="bg1"/>
                </a:solidFill>
              </a:rPr>
              <a:t>,</a:t>
            </a:r>
            <a:r>
              <a:rPr lang="zh-CN" altLang="en-US" sz="6000" b="1">
                <a:solidFill>
                  <a:schemeClr val="bg1"/>
                </a:solidFill>
              </a:rPr>
              <a:t>神的仆人会坚持 </a:t>
            </a:r>
            <a:r>
              <a:rPr lang="en-HK" sz="6000" b="1">
                <a:solidFill>
                  <a:schemeClr val="bg1"/>
                </a:solidFill>
              </a:rPr>
              <a:t>(1-5)</a:t>
            </a: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274E8F-91EF-4306-87E5-41BDCA3DD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05124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0572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7CCF9-E54C-B64D-ADDF-0AB2CAD2D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悲剧事件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B7760E-F26F-4028-985B-6268AB78B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28371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3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0FF9C-0ABD-C04B-89D0-6D6FE97E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悲剧事件</a:t>
            </a:r>
            <a:r>
              <a:rPr lang="zh-CN" altLang="en-US">
                <a:solidFill>
                  <a:srgbClr val="FFFFFF"/>
                </a:solidFill>
              </a:rPr>
              <a:t>：英国基督徒</a:t>
            </a: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7D34404-B90B-431E-8B8C-52CE804658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33446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475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ED00F-D538-2442-9851-513F2162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GB" sz="4000" dirty="0" err="1">
                <a:solidFill>
                  <a:schemeClr val="bg1"/>
                </a:solidFill>
              </a:rPr>
              <a:t>悲剧事件</a:t>
            </a:r>
            <a:r>
              <a:rPr lang="zh-CN" altLang="en-US" sz="4000" dirty="0">
                <a:solidFill>
                  <a:schemeClr val="bg1"/>
                </a:solidFill>
              </a:rPr>
              <a:t>？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erson and person smiling&#10;&#10;Description automatically generated with low confidence">
            <a:extLst>
              <a:ext uri="{FF2B5EF4-FFF2-40B4-BE49-F238E27FC236}">
                <a16:creationId xmlns:a16="http://schemas.microsoft.com/office/drawing/2014/main" id="{F4094E2E-C8EB-3E42-9A25-1F02587FB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6" r="31617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F50022-348D-4CA4-985E-FE6FC71D1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>
                    <a:alpha val="80000"/>
                  </a:schemeClr>
                </a:solidFill>
              </a:rPr>
              <a:t>提前退休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17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FF9C-0ABD-C04B-89D0-6D6FE97E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悲剧事件</a:t>
            </a:r>
            <a:r>
              <a:rPr lang="zh-CN" altLang="en-US" sz="5400" dirty="0"/>
              <a:t>：提前退休做高级木鸟窝</a:t>
            </a:r>
            <a:endParaRPr lang="en-US" sz="5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A19F1518-122D-B14A-BC56-922D88C5B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50" r="1228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989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51B7-6EF2-B545-A2A1-CC6016DB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4498848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悲剧事件</a:t>
            </a:r>
          </a:p>
        </p:txBody>
      </p:sp>
      <p:pic>
        <p:nvPicPr>
          <p:cNvPr id="5" name="Content Placeholder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1E7C8C2-469C-8E49-AAD3-608B5F376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3" r="-2" b="-2"/>
          <a:stretch/>
        </p:blipFill>
        <p:spPr>
          <a:xfrm>
            <a:off x="609600" y="320749"/>
            <a:ext cx="5212080" cy="385694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1845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4" descr="A person and person smiling&#10;&#10;Description automatically generated with low confidence">
            <a:extLst>
              <a:ext uri="{FF2B5EF4-FFF2-40B4-BE49-F238E27FC236}">
                <a16:creationId xmlns:a16="http://schemas.microsoft.com/office/drawing/2014/main" id="{0C05B65A-1365-634D-9967-0F0619A25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9" r="18991" b="1"/>
          <a:stretch/>
        </p:blipFill>
        <p:spPr>
          <a:xfrm>
            <a:off x="6370320" y="320109"/>
            <a:ext cx="521208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47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F480F160-0C1C-413F-96A3-099D18B73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9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59D2B-6D2B-0045-8B38-4A41E163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404949"/>
            <a:ext cx="4819952" cy="231690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dirty="0" err="1"/>
              <a:t>约伯记</a:t>
            </a:r>
            <a:r>
              <a:rPr lang="en-US" altLang="zh-CN" sz="5400" dirty="0"/>
              <a:t> 1 </a:t>
            </a:r>
            <a:r>
              <a:rPr lang="en-US" sz="5400" dirty="0" err="1"/>
              <a:t>章</a:t>
            </a:r>
            <a:br>
              <a:rPr lang="en-US" sz="5400" dirty="0"/>
            </a:br>
            <a:r>
              <a:rPr lang="en-US" sz="5400" dirty="0" err="1"/>
              <a:t>问答时间</a:t>
            </a:r>
            <a:endParaRPr lang="en-US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603F3E-7D4D-4547-B99E-24DDB2E9B9C8}"/>
              </a:ext>
            </a:extLst>
          </p:cNvPr>
          <p:cNvSpPr/>
          <p:nvPr/>
        </p:nvSpPr>
        <p:spPr>
          <a:xfrm>
            <a:off x="6801435" y="2871982"/>
            <a:ext cx="4819951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CN" altLang="en-US" sz="3600" dirty="0"/>
              <a:t>悲剧事件 </a:t>
            </a:r>
            <a:r>
              <a:rPr lang="en-US" sz="3600" dirty="0"/>
              <a:t>Tragedy</a:t>
            </a:r>
          </a:p>
        </p:txBody>
      </p:sp>
    </p:spTree>
    <p:extLst>
      <p:ext uri="{BB962C8B-B14F-4D97-AF65-F5344CB8AC3E}">
        <p14:creationId xmlns:p14="http://schemas.microsoft.com/office/powerpoint/2010/main" val="3214095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FFD49-2C51-8F41-8034-E3A025DE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zh-CN" altLang="en-US" sz="6000" b="1">
                <a:solidFill>
                  <a:schemeClr val="bg1"/>
                </a:solidFill>
              </a:rPr>
              <a:t>喜剧时</a:t>
            </a:r>
            <a:r>
              <a:rPr lang="en-US" altLang="zh-CN" sz="6000" b="1">
                <a:solidFill>
                  <a:schemeClr val="bg1"/>
                </a:solidFill>
              </a:rPr>
              <a:t>,</a:t>
            </a:r>
            <a:r>
              <a:rPr lang="zh-CN" altLang="en-US" sz="6000" b="1">
                <a:solidFill>
                  <a:schemeClr val="bg1"/>
                </a:solidFill>
              </a:rPr>
              <a:t>神的仆人会坚持 </a:t>
            </a:r>
            <a:r>
              <a:rPr lang="en-HK" sz="6000" b="1">
                <a:solidFill>
                  <a:schemeClr val="bg1"/>
                </a:solidFill>
              </a:rPr>
              <a:t>(1-5)</a:t>
            </a: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F8FC6D-5947-4DF5-A9C1-7F708EF95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28201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69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9E823-D8F5-5A48-B8B1-A545EFB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zh-CN" altLang="en-US" b="1">
                <a:solidFill>
                  <a:srgbClr val="FFFFFF"/>
                </a:solidFill>
              </a:rPr>
              <a:t>喜剧时</a:t>
            </a:r>
            <a:r>
              <a:rPr lang="en-US" altLang="zh-CN" b="1">
                <a:solidFill>
                  <a:srgbClr val="FFFFFF"/>
                </a:solidFill>
              </a:rPr>
              <a:t>,</a:t>
            </a:r>
            <a:r>
              <a:rPr lang="zh-CN" altLang="en-US" b="1">
                <a:solidFill>
                  <a:srgbClr val="FFFFFF"/>
                </a:solidFill>
              </a:rPr>
              <a:t>神的仆人会坚持 </a:t>
            </a:r>
            <a:r>
              <a:rPr lang="en-HK" b="1">
                <a:solidFill>
                  <a:srgbClr val="FFFFFF"/>
                </a:solidFill>
              </a:rPr>
              <a:t>(1-5)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F875-7BE8-AD40-8B55-E4AA4CE1D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b="1"/>
              <a:t>3 </a:t>
            </a:r>
            <a:r>
              <a:rPr lang="zh-CN" altLang="en-US"/>
              <a:t>他的家产有七千只羊，三千匹骆驼，五百对牛，五百匹母驴，并有许多仆婢。这人在东方人中为至大。</a:t>
            </a:r>
            <a:endParaRPr lang="en-HK" altLang="zh-CN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63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428CB-04A9-CE41-A159-F44006EB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altLang="zh-CN" sz="5400" b="1" dirty="0">
                <a:solidFill>
                  <a:schemeClr val="bg1"/>
                </a:solidFill>
              </a:rPr>
              <a:t>《</a:t>
            </a:r>
            <a:r>
              <a:rPr lang="zh-CN" altLang="en-US" sz="5400" b="1" dirty="0">
                <a:solidFill>
                  <a:schemeClr val="bg1"/>
                </a:solidFill>
              </a:rPr>
              <a:t>时代</a:t>
            </a:r>
            <a:r>
              <a:rPr lang="en-US" altLang="zh-CN" sz="5400" b="1" dirty="0">
                <a:solidFill>
                  <a:schemeClr val="bg1"/>
                </a:solidFill>
              </a:rPr>
              <a:t>》</a:t>
            </a:r>
            <a:r>
              <a:rPr lang="zh-CN" altLang="en-US" sz="5400" b="1" dirty="0">
                <a:solidFill>
                  <a:schemeClr val="bg1"/>
                </a:solidFill>
              </a:rPr>
              <a:t>杂志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0" name="Picture 9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6A5964C8-1A1F-5742-AB55-590907C60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67" b="892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0482A-81BD-5641-8787-829AF8FE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30" y="1598246"/>
            <a:ext cx="4554659" cy="5034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喜剧时</a:t>
            </a:r>
            <a:r>
              <a:rPr lang="en-US" altLang="zh-CN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r>
              <a:rPr lang="zh-CN" altLang="en-US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神的仆人会坚持（</a:t>
            </a:r>
            <a:r>
              <a:rPr lang="en-US" altLang="zh-CN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1-5</a:t>
            </a:r>
            <a:r>
              <a:rPr lang="zh-CN" altLang="en-US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  <a:endParaRPr lang="en-US" sz="80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273B6-C8B0-D740-BCC9-A6C6A8F5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010506" cy="50075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zh-CN" sz="41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5 </a:t>
            </a:r>
            <a:r>
              <a:rPr lang="zh-CN" altLang="en-US" sz="4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宴席的日子过了，约伯派人去叫他们自洁。他清早起来，按着他们众人的数目</a:t>
            </a:r>
            <a:r>
              <a:rPr lang="zh-CN" altLang="en-US" sz="41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献燔祭</a:t>
            </a:r>
            <a:r>
              <a:rPr lang="zh-CN" altLang="en-US" sz="4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，因为他说：“恐怕我的儿子犯了罪，心中背弃</a:t>
            </a:r>
            <a:r>
              <a:rPr lang="en-US" sz="4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　</a:t>
            </a:r>
            <a:r>
              <a:rPr lang="zh-CN" altLang="en-US" sz="4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神。”约伯常常这样行。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35419-A83F-D14D-9AF0-943C3532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30" y="1598246"/>
            <a:ext cx="4554659" cy="5034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喜剧时</a:t>
            </a:r>
            <a:r>
              <a:rPr lang="en-US" altLang="zh-CN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r>
              <a:rPr lang="zh-CN" altLang="en-US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神的仆人会坚持（</a:t>
            </a:r>
            <a:r>
              <a:rPr lang="en-US" altLang="zh-CN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1-5</a:t>
            </a:r>
            <a:r>
              <a:rPr lang="zh-CN" altLang="en-US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  <a:endParaRPr lang="en-US" sz="8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CD85-8887-344D-8220-746F766FF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010506" cy="50075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zh-CN" sz="44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8 </a:t>
            </a:r>
            <a:r>
              <a:rPr lang="zh-CN" altLang="en-US" sz="4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耶和华对撒但说：“你曾用心察看我的仆人约伯没有？地上再没有人像他那样完全、正直、敬畏　神、远离恶事。”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3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F7FB7-D638-9045-9444-73728D04C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30" y="1598246"/>
            <a:ext cx="4554659" cy="5034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喜剧时</a:t>
            </a:r>
            <a:r>
              <a:rPr lang="en-US" altLang="zh-CN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r>
              <a:rPr lang="zh-CN" altLang="en-US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神的仆人会坚持（</a:t>
            </a:r>
            <a:r>
              <a:rPr lang="en-US" altLang="zh-CN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1-5</a:t>
            </a:r>
            <a:r>
              <a:rPr lang="zh-CN" altLang="en-US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  <a:endParaRPr lang="en-US" sz="8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1134E-DD6E-0045-91D6-69BECCE0A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010506" cy="50075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CN" altLang="en-US" sz="4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喜剧时</a:t>
            </a:r>
            <a:r>
              <a:rPr lang="en-US" altLang="zh-CN" sz="4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CN" altLang="en-US" sz="4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我们会坚持吗？</a:t>
            </a:r>
            <a:endParaRPr lang="en-US" sz="4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3128" y="1731109"/>
            <a:ext cx="13903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1908" y="1956458"/>
            <a:ext cx="91138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7588" y="2177021"/>
            <a:ext cx="127714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3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1342</Words>
  <Application>Microsoft Macintosh PowerPoint</Application>
  <PresentationFormat>Widescreen</PresentationFormat>
  <Paragraphs>84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约伯记1章</vt:lpstr>
      <vt:lpstr>大纲</vt:lpstr>
      <vt:lpstr>喜剧时,神的仆人会坚持 (1-5)</vt:lpstr>
      <vt:lpstr>喜剧时,神的仆人会坚持 (1-5)</vt:lpstr>
      <vt:lpstr>喜剧时,神的仆人会坚持 (1-5)</vt:lpstr>
      <vt:lpstr>《时代》杂志</vt:lpstr>
      <vt:lpstr>喜剧时,神的仆人会坚持（1-5）</vt:lpstr>
      <vt:lpstr>喜剧时,神的仆人会坚持（1-5）</vt:lpstr>
      <vt:lpstr>喜剧时,神的仆人会坚持（1-5）</vt:lpstr>
      <vt:lpstr>喜剧时,神的仆人会坚持（1-5）</vt:lpstr>
      <vt:lpstr>普通话堂在喜剧时，怎么像约伯学习就是： 做完全、正直、敬畏　神、远离恶事而“献燔祭”？ </vt:lpstr>
      <vt:lpstr>PowerPoint Presentation</vt:lpstr>
      <vt:lpstr>2. 悲剧时，神的仆人会坚持 (13-22; 6-12) </vt:lpstr>
      <vt:lpstr>2. 悲剧时，神的仆人会坚持 (13-22; 6-12) </vt:lpstr>
      <vt:lpstr>2. 悲剧时，神的仆人会坚持 (13-22; 6-12) </vt:lpstr>
      <vt:lpstr>在圣经的三种受苦</vt:lpstr>
      <vt:lpstr>2. 悲剧时，神的仆人会坚持 (13-22; 6-12) </vt:lpstr>
      <vt:lpstr>撒旦是真的吗？</vt:lpstr>
      <vt:lpstr>PowerPoint Presentation</vt:lpstr>
      <vt:lpstr>2. 悲剧时，神的仆人会坚持 (13-22; 6-12) </vt:lpstr>
      <vt:lpstr>“赏赐的是耶和华，耶和华的名是应当称颂的。”</vt:lpstr>
      <vt:lpstr>“赏赐的是耶和华，收取的也是耶和华。耶和华的名是应当称颂的。”</vt:lpstr>
      <vt:lpstr>2. 悲剧时，神的仆人会坚持 (13-22; 6-12) </vt:lpstr>
      <vt:lpstr>3. 只有神的仆人会坚持</vt:lpstr>
      <vt:lpstr>3. 只有神的仆人会坚持</vt:lpstr>
      <vt:lpstr>3. 只有神的仆人会坚持</vt:lpstr>
      <vt:lpstr>3. 只有神的仆人会坚持</vt:lpstr>
      <vt:lpstr>约伯记1章</vt:lpstr>
      <vt:lpstr>你想改变世界吗？</vt:lpstr>
      <vt:lpstr>悲剧事件</vt:lpstr>
      <vt:lpstr>悲剧事件：英国基督徒</vt:lpstr>
      <vt:lpstr>悲剧事件？</vt:lpstr>
      <vt:lpstr>悲剧事件：提前退休做高级木鸟窝</vt:lpstr>
      <vt:lpstr>悲剧事件</vt:lpstr>
      <vt:lpstr>约伯记 1 章 问答时间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Muir</dc:creator>
  <cp:lastModifiedBy>Ryan Muir</cp:lastModifiedBy>
  <cp:revision>14</cp:revision>
  <cp:lastPrinted>2021-06-25T06:24:46Z</cp:lastPrinted>
  <dcterms:created xsi:type="dcterms:W3CDTF">2021-06-24T00:16:11Z</dcterms:created>
  <dcterms:modified xsi:type="dcterms:W3CDTF">2021-06-25T06:26:20Z</dcterms:modified>
</cp:coreProperties>
</file>