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68" r:id="rId12"/>
    <p:sldId id="267" r:id="rId13"/>
    <p:sldId id="271" r:id="rId14"/>
    <p:sldId id="274" r:id="rId15"/>
    <p:sldId id="272" r:id="rId16"/>
    <p:sldId id="275" r:id="rId17"/>
    <p:sldId id="276" r:id="rId18"/>
    <p:sldId id="32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9" r:id="rId29"/>
    <p:sldId id="286" r:id="rId30"/>
    <p:sldId id="287" r:id="rId31"/>
    <p:sldId id="290" r:id="rId32"/>
    <p:sldId id="291" r:id="rId33"/>
    <p:sldId id="292" r:id="rId34"/>
    <p:sldId id="293" r:id="rId35"/>
    <p:sldId id="295" r:id="rId36"/>
    <p:sldId id="294" r:id="rId37"/>
    <p:sldId id="296" r:id="rId38"/>
    <p:sldId id="299" r:id="rId39"/>
    <p:sldId id="297" r:id="rId40"/>
    <p:sldId id="300" r:id="rId41"/>
    <p:sldId id="298" r:id="rId42"/>
    <p:sldId id="301" r:id="rId43"/>
    <p:sldId id="302" r:id="rId44"/>
    <p:sldId id="304" r:id="rId45"/>
    <p:sldId id="303" r:id="rId46"/>
    <p:sldId id="305" r:id="rId47"/>
    <p:sldId id="307" r:id="rId48"/>
    <p:sldId id="309" r:id="rId49"/>
    <p:sldId id="310" r:id="rId50"/>
    <p:sldId id="311" r:id="rId51"/>
    <p:sldId id="314" r:id="rId52"/>
    <p:sldId id="312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4" r:id="rId6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1"/>
  </p:normalViewPr>
  <p:slideViewPr>
    <p:cSldViewPr snapToGrid="0" snapToObjects="1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F8B0B2-5251-4FCE-BC92-5D7D7D4396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4F85B-0C83-4431-9CEC-1B3D4D4055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 err="1"/>
            <a:t>富足的人知道他们需要耶稣</a:t>
          </a:r>
          <a:r>
            <a:rPr lang="zh-CN" sz="3600" dirty="0"/>
            <a:t>（</a:t>
          </a:r>
          <a:r>
            <a:rPr lang="en-US" sz="3600" dirty="0"/>
            <a:t>14-17</a:t>
          </a:r>
          <a:r>
            <a:rPr lang="zh-CN" sz="3600" dirty="0"/>
            <a:t>）</a:t>
          </a:r>
          <a:endParaRPr lang="en-US" sz="3600" dirty="0"/>
        </a:p>
      </dgm:t>
    </dgm:pt>
    <dgm:pt modelId="{E57F8B3C-9A36-48FE-B064-0BB787A835B4}" type="parTrans" cxnId="{092B6550-F50A-41E0-8D24-843A7E1AB417}">
      <dgm:prSet/>
      <dgm:spPr/>
      <dgm:t>
        <a:bodyPr/>
        <a:lstStyle/>
        <a:p>
          <a:endParaRPr lang="en-US"/>
        </a:p>
      </dgm:t>
    </dgm:pt>
    <dgm:pt modelId="{B2CA7A41-EB68-4F8A-BD75-8F18B9C604E1}" type="sibTrans" cxnId="{092B6550-F50A-41E0-8D24-843A7E1AB417}">
      <dgm:prSet/>
      <dgm:spPr/>
      <dgm:t>
        <a:bodyPr/>
        <a:lstStyle/>
        <a:p>
          <a:endParaRPr lang="en-US"/>
        </a:p>
      </dgm:t>
    </dgm:pt>
    <dgm:pt modelId="{12F087AE-7B25-497F-BCF0-062FBB94C1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err="1"/>
            <a:t>富足的人从耶稣买金子</a:t>
          </a:r>
          <a:r>
            <a:rPr lang="zh-CN" sz="3600"/>
            <a:t>（</a:t>
          </a:r>
          <a:r>
            <a:rPr lang="en-US" sz="3600"/>
            <a:t>18-20</a:t>
          </a:r>
          <a:r>
            <a:rPr lang="zh-CN" sz="3600"/>
            <a:t>）</a:t>
          </a:r>
          <a:endParaRPr lang="en-US" sz="3600"/>
        </a:p>
      </dgm:t>
    </dgm:pt>
    <dgm:pt modelId="{DAE03E29-2CD1-495D-88C4-76B337BF1202}" type="parTrans" cxnId="{159456C0-6274-42A8-B486-78694A22C243}">
      <dgm:prSet/>
      <dgm:spPr/>
      <dgm:t>
        <a:bodyPr/>
        <a:lstStyle/>
        <a:p>
          <a:endParaRPr lang="en-US"/>
        </a:p>
      </dgm:t>
    </dgm:pt>
    <dgm:pt modelId="{DA5BF2F1-6263-4E9C-A430-936B8161C54B}" type="sibTrans" cxnId="{159456C0-6274-42A8-B486-78694A22C243}">
      <dgm:prSet/>
      <dgm:spPr/>
      <dgm:t>
        <a:bodyPr/>
        <a:lstStyle/>
        <a:p>
          <a:endParaRPr lang="en-US"/>
        </a:p>
      </dgm:t>
    </dgm:pt>
    <dgm:pt modelId="{A32D5D1E-10AE-4298-B6EA-4E4C7F3D0A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sz="3600"/>
            <a:t>富足的人的榜样（</a:t>
          </a:r>
          <a:r>
            <a:rPr lang="en-US" sz="3600"/>
            <a:t>21-22</a:t>
          </a:r>
          <a:r>
            <a:rPr lang="zh-CN" sz="3600"/>
            <a:t>）</a:t>
          </a:r>
          <a:endParaRPr lang="en-US" sz="3600"/>
        </a:p>
      </dgm:t>
    </dgm:pt>
    <dgm:pt modelId="{864AAED4-35E9-4BF6-85BA-CEA3C2B30057}" type="parTrans" cxnId="{6E7B4115-A44F-4A45-A803-32F0EC1911FB}">
      <dgm:prSet/>
      <dgm:spPr/>
      <dgm:t>
        <a:bodyPr/>
        <a:lstStyle/>
        <a:p>
          <a:endParaRPr lang="en-US"/>
        </a:p>
      </dgm:t>
    </dgm:pt>
    <dgm:pt modelId="{23E3E8BA-714B-481C-B8BC-57817CB7609E}" type="sibTrans" cxnId="{6E7B4115-A44F-4A45-A803-32F0EC1911FB}">
      <dgm:prSet/>
      <dgm:spPr/>
      <dgm:t>
        <a:bodyPr/>
        <a:lstStyle/>
        <a:p>
          <a:endParaRPr lang="en-US"/>
        </a:p>
      </dgm:t>
    </dgm:pt>
    <dgm:pt modelId="{2F2BEA96-3ECF-4861-8837-70EC60F4B50F}" type="pres">
      <dgm:prSet presAssocID="{6CF8B0B2-5251-4FCE-BC92-5D7D7D439696}" presName="root" presStyleCnt="0">
        <dgm:presLayoutVars>
          <dgm:dir/>
          <dgm:resizeHandles val="exact"/>
        </dgm:presLayoutVars>
      </dgm:prSet>
      <dgm:spPr/>
    </dgm:pt>
    <dgm:pt modelId="{44091274-FC3D-40B3-B095-FF3CCF42B201}" type="pres">
      <dgm:prSet presAssocID="{3BB4F85B-0C83-4431-9CEC-1B3D4D405541}" presName="compNode" presStyleCnt="0"/>
      <dgm:spPr/>
    </dgm:pt>
    <dgm:pt modelId="{04C31D2E-3FAE-424D-9C0F-03FCEFAF772A}" type="pres">
      <dgm:prSet presAssocID="{3BB4F85B-0C83-4431-9CEC-1B3D4D405541}" presName="bgRect" presStyleLbl="bgShp" presStyleIdx="0" presStyleCnt="3"/>
      <dgm:spPr/>
    </dgm:pt>
    <dgm:pt modelId="{DF95B5D0-0947-4741-96D2-54D42205E7C9}" type="pres">
      <dgm:prSet presAssocID="{3BB4F85B-0C83-4431-9CEC-1B3D4D40554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84E4BFF-C4C4-441E-BB79-1E9C663A2F0B}" type="pres">
      <dgm:prSet presAssocID="{3BB4F85B-0C83-4431-9CEC-1B3D4D405541}" presName="spaceRect" presStyleCnt="0"/>
      <dgm:spPr/>
    </dgm:pt>
    <dgm:pt modelId="{D5CA2B06-3372-4C86-9BB8-B045DC889273}" type="pres">
      <dgm:prSet presAssocID="{3BB4F85B-0C83-4431-9CEC-1B3D4D405541}" presName="parTx" presStyleLbl="revTx" presStyleIdx="0" presStyleCnt="3">
        <dgm:presLayoutVars>
          <dgm:chMax val="0"/>
          <dgm:chPref val="0"/>
        </dgm:presLayoutVars>
      </dgm:prSet>
      <dgm:spPr/>
    </dgm:pt>
    <dgm:pt modelId="{3573DD93-4BA5-423A-9CC7-301E0117FCFA}" type="pres">
      <dgm:prSet presAssocID="{B2CA7A41-EB68-4F8A-BD75-8F18B9C604E1}" presName="sibTrans" presStyleCnt="0"/>
      <dgm:spPr/>
    </dgm:pt>
    <dgm:pt modelId="{7A470D04-C363-45D5-A350-49F3B8C5F440}" type="pres">
      <dgm:prSet presAssocID="{12F087AE-7B25-497F-BCF0-062FBB94C125}" presName="compNode" presStyleCnt="0"/>
      <dgm:spPr/>
    </dgm:pt>
    <dgm:pt modelId="{A031076E-0C59-4015-B5BA-2AE1927F8129}" type="pres">
      <dgm:prSet presAssocID="{12F087AE-7B25-497F-BCF0-062FBB94C125}" presName="bgRect" presStyleLbl="bgShp" presStyleIdx="1" presStyleCnt="3"/>
      <dgm:spPr/>
    </dgm:pt>
    <dgm:pt modelId="{B8D17DAE-F170-4CF0-AEB5-8DC14E6D2724}" type="pres">
      <dgm:prSet presAssocID="{12F087AE-7B25-497F-BCF0-062FBB94C1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EDE98CA2-EE3E-44E8-8C98-C7F1F0243729}" type="pres">
      <dgm:prSet presAssocID="{12F087AE-7B25-497F-BCF0-062FBB94C125}" presName="spaceRect" presStyleCnt="0"/>
      <dgm:spPr/>
    </dgm:pt>
    <dgm:pt modelId="{BCE3D0B4-1408-4812-BD0A-033F8AD130F0}" type="pres">
      <dgm:prSet presAssocID="{12F087AE-7B25-497F-BCF0-062FBB94C125}" presName="parTx" presStyleLbl="revTx" presStyleIdx="1" presStyleCnt="3">
        <dgm:presLayoutVars>
          <dgm:chMax val="0"/>
          <dgm:chPref val="0"/>
        </dgm:presLayoutVars>
      </dgm:prSet>
      <dgm:spPr/>
    </dgm:pt>
    <dgm:pt modelId="{2FFE443A-C426-4790-8F13-FA8B83A8F9E4}" type="pres">
      <dgm:prSet presAssocID="{DA5BF2F1-6263-4E9C-A430-936B8161C54B}" presName="sibTrans" presStyleCnt="0"/>
      <dgm:spPr/>
    </dgm:pt>
    <dgm:pt modelId="{B86B321C-2B83-42EB-99E9-873AB13BDFE7}" type="pres">
      <dgm:prSet presAssocID="{A32D5D1E-10AE-4298-B6EA-4E4C7F3D0A77}" presName="compNode" presStyleCnt="0"/>
      <dgm:spPr/>
    </dgm:pt>
    <dgm:pt modelId="{5DE66994-6E9C-42DC-9B36-286D598CF137}" type="pres">
      <dgm:prSet presAssocID="{A32D5D1E-10AE-4298-B6EA-4E4C7F3D0A77}" presName="bgRect" presStyleLbl="bgShp" presStyleIdx="2" presStyleCnt="3"/>
      <dgm:spPr/>
    </dgm:pt>
    <dgm:pt modelId="{04F117AB-A11D-42B1-AAFC-AE57E4BFD056}" type="pres">
      <dgm:prSet presAssocID="{A32D5D1E-10AE-4298-B6EA-4E4C7F3D0A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F8E96FA4-4D20-406C-B183-6CD38DB3FECF}" type="pres">
      <dgm:prSet presAssocID="{A32D5D1E-10AE-4298-B6EA-4E4C7F3D0A77}" presName="spaceRect" presStyleCnt="0"/>
      <dgm:spPr/>
    </dgm:pt>
    <dgm:pt modelId="{4DDD6E67-DC72-463A-967D-A1A6460762E3}" type="pres">
      <dgm:prSet presAssocID="{A32D5D1E-10AE-4298-B6EA-4E4C7F3D0A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E7B4115-A44F-4A45-A803-32F0EC1911FB}" srcId="{6CF8B0B2-5251-4FCE-BC92-5D7D7D439696}" destId="{A32D5D1E-10AE-4298-B6EA-4E4C7F3D0A77}" srcOrd="2" destOrd="0" parTransId="{864AAED4-35E9-4BF6-85BA-CEA3C2B30057}" sibTransId="{23E3E8BA-714B-481C-B8BC-57817CB7609E}"/>
    <dgm:cxn modelId="{092B6550-F50A-41E0-8D24-843A7E1AB417}" srcId="{6CF8B0B2-5251-4FCE-BC92-5D7D7D439696}" destId="{3BB4F85B-0C83-4431-9CEC-1B3D4D405541}" srcOrd="0" destOrd="0" parTransId="{E57F8B3C-9A36-48FE-B064-0BB787A835B4}" sibTransId="{B2CA7A41-EB68-4F8A-BD75-8F18B9C604E1}"/>
    <dgm:cxn modelId="{D976B279-857D-4F7C-A5F6-04B1FD6CB596}" type="presOf" srcId="{A32D5D1E-10AE-4298-B6EA-4E4C7F3D0A77}" destId="{4DDD6E67-DC72-463A-967D-A1A6460762E3}" srcOrd="0" destOrd="0" presId="urn:microsoft.com/office/officeart/2018/2/layout/IconVerticalSolidList"/>
    <dgm:cxn modelId="{300AEEA7-DD30-4DB7-9F80-BB71D6E0468F}" type="presOf" srcId="{12F087AE-7B25-497F-BCF0-062FBB94C125}" destId="{BCE3D0B4-1408-4812-BD0A-033F8AD130F0}" srcOrd="0" destOrd="0" presId="urn:microsoft.com/office/officeart/2018/2/layout/IconVerticalSolidList"/>
    <dgm:cxn modelId="{159456C0-6274-42A8-B486-78694A22C243}" srcId="{6CF8B0B2-5251-4FCE-BC92-5D7D7D439696}" destId="{12F087AE-7B25-497F-BCF0-062FBB94C125}" srcOrd="1" destOrd="0" parTransId="{DAE03E29-2CD1-495D-88C4-76B337BF1202}" sibTransId="{DA5BF2F1-6263-4E9C-A430-936B8161C54B}"/>
    <dgm:cxn modelId="{590818F2-1DF8-40A8-B525-ED4B304F38EE}" type="presOf" srcId="{3BB4F85B-0C83-4431-9CEC-1B3D4D405541}" destId="{D5CA2B06-3372-4C86-9BB8-B045DC889273}" srcOrd="0" destOrd="0" presId="urn:microsoft.com/office/officeart/2018/2/layout/IconVerticalSolidList"/>
    <dgm:cxn modelId="{8631D9FD-BE5C-4A4E-BF20-74FDEFB69E57}" type="presOf" srcId="{6CF8B0B2-5251-4FCE-BC92-5D7D7D439696}" destId="{2F2BEA96-3ECF-4861-8837-70EC60F4B50F}" srcOrd="0" destOrd="0" presId="urn:microsoft.com/office/officeart/2018/2/layout/IconVerticalSolidList"/>
    <dgm:cxn modelId="{C0A345B7-02B0-48F6-A17B-C98592DDC8A3}" type="presParOf" srcId="{2F2BEA96-3ECF-4861-8837-70EC60F4B50F}" destId="{44091274-FC3D-40B3-B095-FF3CCF42B201}" srcOrd="0" destOrd="0" presId="urn:microsoft.com/office/officeart/2018/2/layout/IconVerticalSolidList"/>
    <dgm:cxn modelId="{4AC2DB1D-2523-403A-A83D-B8A2189B5824}" type="presParOf" srcId="{44091274-FC3D-40B3-B095-FF3CCF42B201}" destId="{04C31D2E-3FAE-424D-9C0F-03FCEFAF772A}" srcOrd="0" destOrd="0" presId="urn:microsoft.com/office/officeart/2018/2/layout/IconVerticalSolidList"/>
    <dgm:cxn modelId="{16D5E135-E69A-457E-9761-E2F1882C24EB}" type="presParOf" srcId="{44091274-FC3D-40B3-B095-FF3CCF42B201}" destId="{DF95B5D0-0947-4741-96D2-54D42205E7C9}" srcOrd="1" destOrd="0" presId="urn:microsoft.com/office/officeart/2018/2/layout/IconVerticalSolidList"/>
    <dgm:cxn modelId="{23940A58-3164-4E73-B16F-E54749A3AF11}" type="presParOf" srcId="{44091274-FC3D-40B3-B095-FF3CCF42B201}" destId="{284E4BFF-C4C4-441E-BB79-1E9C663A2F0B}" srcOrd="2" destOrd="0" presId="urn:microsoft.com/office/officeart/2018/2/layout/IconVerticalSolidList"/>
    <dgm:cxn modelId="{D0D50BB8-1821-4A79-A2DB-B39E85D1731B}" type="presParOf" srcId="{44091274-FC3D-40B3-B095-FF3CCF42B201}" destId="{D5CA2B06-3372-4C86-9BB8-B045DC889273}" srcOrd="3" destOrd="0" presId="urn:microsoft.com/office/officeart/2018/2/layout/IconVerticalSolidList"/>
    <dgm:cxn modelId="{62197BD1-47EC-4F33-9938-EDBFFA768296}" type="presParOf" srcId="{2F2BEA96-3ECF-4861-8837-70EC60F4B50F}" destId="{3573DD93-4BA5-423A-9CC7-301E0117FCFA}" srcOrd="1" destOrd="0" presId="urn:microsoft.com/office/officeart/2018/2/layout/IconVerticalSolidList"/>
    <dgm:cxn modelId="{F207989A-3981-48E1-A279-32079D7C129A}" type="presParOf" srcId="{2F2BEA96-3ECF-4861-8837-70EC60F4B50F}" destId="{7A470D04-C363-45D5-A350-49F3B8C5F440}" srcOrd="2" destOrd="0" presId="urn:microsoft.com/office/officeart/2018/2/layout/IconVerticalSolidList"/>
    <dgm:cxn modelId="{5158BA52-38F7-4AD5-B108-E3533C2EFD57}" type="presParOf" srcId="{7A470D04-C363-45D5-A350-49F3B8C5F440}" destId="{A031076E-0C59-4015-B5BA-2AE1927F8129}" srcOrd="0" destOrd="0" presId="urn:microsoft.com/office/officeart/2018/2/layout/IconVerticalSolidList"/>
    <dgm:cxn modelId="{018A0C9A-98B2-40E5-BB50-A3C135F1D03A}" type="presParOf" srcId="{7A470D04-C363-45D5-A350-49F3B8C5F440}" destId="{B8D17DAE-F170-4CF0-AEB5-8DC14E6D2724}" srcOrd="1" destOrd="0" presId="urn:microsoft.com/office/officeart/2018/2/layout/IconVerticalSolidList"/>
    <dgm:cxn modelId="{29649F38-2710-49FB-91AC-078405EB216B}" type="presParOf" srcId="{7A470D04-C363-45D5-A350-49F3B8C5F440}" destId="{EDE98CA2-EE3E-44E8-8C98-C7F1F0243729}" srcOrd="2" destOrd="0" presId="urn:microsoft.com/office/officeart/2018/2/layout/IconVerticalSolidList"/>
    <dgm:cxn modelId="{2E2448C0-A1ED-4046-B577-E1F707865524}" type="presParOf" srcId="{7A470D04-C363-45D5-A350-49F3B8C5F440}" destId="{BCE3D0B4-1408-4812-BD0A-033F8AD130F0}" srcOrd="3" destOrd="0" presId="urn:microsoft.com/office/officeart/2018/2/layout/IconVerticalSolidList"/>
    <dgm:cxn modelId="{E53FF99A-C658-401F-8FBA-38FA4636BA47}" type="presParOf" srcId="{2F2BEA96-3ECF-4861-8837-70EC60F4B50F}" destId="{2FFE443A-C426-4790-8F13-FA8B83A8F9E4}" srcOrd="3" destOrd="0" presId="urn:microsoft.com/office/officeart/2018/2/layout/IconVerticalSolidList"/>
    <dgm:cxn modelId="{F69EAD7F-D54A-4C33-9084-C54B31C18865}" type="presParOf" srcId="{2F2BEA96-3ECF-4861-8837-70EC60F4B50F}" destId="{B86B321C-2B83-42EB-99E9-873AB13BDFE7}" srcOrd="4" destOrd="0" presId="urn:microsoft.com/office/officeart/2018/2/layout/IconVerticalSolidList"/>
    <dgm:cxn modelId="{40DA9BA6-8D01-48C5-BA08-5EE9190AA467}" type="presParOf" srcId="{B86B321C-2B83-42EB-99E9-873AB13BDFE7}" destId="{5DE66994-6E9C-42DC-9B36-286D598CF137}" srcOrd="0" destOrd="0" presId="urn:microsoft.com/office/officeart/2018/2/layout/IconVerticalSolidList"/>
    <dgm:cxn modelId="{6C881FA9-6B24-4E0E-B750-E4EEE3AF23B6}" type="presParOf" srcId="{B86B321C-2B83-42EB-99E9-873AB13BDFE7}" destId="{04F117AB-A11D-42B1-AAFC-AE57E4BFD056}" srcOrd="1" destOrd="0" presId="urn:microsoft.com/office/officeart/2018/2/layout/IconVerticalSolidList"/>
    <dgm:cxn modelId="{9D834F98-CADC-4AD1-9BE4-516DFB53DB18}" type="presParOf" srcId="{B86B321C-2B83-42EB-99E9-873AB13BDFE7}" destId="{F8E96FA4-4D20-406C-B183-6CD38DB3FECF}" srcOrd="2" destOrd="0" presId="urn:microsoft.com/office/officeart/2018/2/layout/IconVerticalSolidList"/>
    <dgm:cxn modelId="{0D830EA9-6C30-42FE-B3C7-662D6E09D756}" type="presParOf" srcId="{B86B321C-2B83-42EB-99E9-873AB13BDFE7}" destId="{4DDD6E67-DC72-463A-967D-A1A6460762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8B0B2-5251-4FCE-BC92-5D7D7D4396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4F85B-0C83-4431-9CEC-1B3D4D4055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 err="1"/>
            <a:t>富足的人知道他们需要耶稣</a:t>
          </a:r>
          <a:r>
            <a:rPr lang="zh-CN" sz="3600" dirty="0"/>
            <a:t>（</a:t>
          </a:r>
          <a:r>
            <a:rPr lang="en-US" sz="3600" dirty="0"/>
            <a:t>14-17</a:t>
          </a:r>
          <a:r>
            <a:rPr lang="zh-CN" sz="3600" dirty="0"/>
            <a:t>）</a:t>
          </a:r>
          <a:endParaRPr lang="en-US" sz="3600" dirty="0"/>
        </a:p>
      </dgm:t>
    </dgm:pt>
    <dgm:pt modelId="{E57F8B3C-9A36-48FE-B064-0BB787A835B4}" type="parTrans" cxnId="{092B6550-F50A-41E0-8D24-843A7E1AB417}">
      <dgm:prSet/>
      <dgm:spPr/>
      <dgm:t>
        <a:bodyPr/>
        <a:lstStyle/>
        <a:p>
          <a:endParaRPr lang="en-US"/>
        </a:p>
      </dgm:t>
    </dgm:pt>
    <dgm:pt modelId="{B2CA7A41-EB68-4F8A-BD75-8F18B9C604E1}" type="sibTrans" cxnId="{092B6550-F50A-41E0-8D24-843A7E1AB417}">
      <dgm:prSet/>
      <dgm:spPr/>
      <dgm:t>
        <a:bodyPr/>
        <a:lstStyle/>
        <a:p>
          <a:endParaRPr lang="en-US"/>
        </a:p>
      </dgm:t>
    </dgm:pt>
    <dgm:pt modelId="{12F087AE-7B25-497F-BCF0-062FBB94C1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 err="1"/>
            <a:t>富足的人从耶稣买金子</a:t>
          </a:r>
          <a:r>
            <a:rPr lang="zh-CN" sz="3600" dirty="0"/>
            <a:t>（</a:t>
          </a:r>
          <a:r>
            <a:rPr lang="en-US" sz="3600" dirty="0"/>
            <a:t>18-20</a:t>
          </a:r>
          <a:r>
            <a:rPr lang="zh-CN" sz="3600" dirty="0"/>
            <a:t>）</a:t>
          </a:r>
          <a:endParaRPr lang="en-US" sz="3600" dirty="0"/>
        </a:p>
      </dgm:t>
    </dgm:pt>
    <dgm:pt modelId="{DAE03E29-2CD1-495D-88C4-76B337BF1202}" type="parTrans" cxnId="{159456C0-6274-42A8-B486-78694A22C243}">
      <dgm:prSet/>
      <dgm:spPr/>
      <dgm:t>
        <a:bodyPr/>
        <a:lstStyle/>
        <a:p>
          <a:endParaRPr lang="en-US"/>
        </a:p>
      </dgm:t>
    </dgm:pt>
    <dgm:pt modelId="{DA5BF2F1-6263-4E9C-A430-936B8161C54B}" type="sibTrans" cxnId="{159456C0-6274-42A8-B486-78694A22C243}">
      <dgm:prSet/>
      <dgm:spPr/>
      <dgm:t>
        <a:bodyPr/>
        <a:lstStyle/>
        <a:p>
          <a:endParaRPr lang="en-US"/>
        </a:p>
      </dgm:t>
    </dgm:pt>
    <dgm:pt modelId="{A32D5D1E-10AE-4298-B6EA-4E4C7F3D0A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sz="3600"/>
            <a:t>富足的人的榜样（</a:t>
          </a:r>
          <a:r>
            <a:rPr lang="en-US" sz="3600"/>
            <a:t>21-22</a:t>
          </a:r>
          <a:r>
            <a:rPr lang="zh-CN" sz="3600"/>
            <a:t>）</a:t>
          </a:r>
          <a:endParaRPr lang="en-US" sz="3600"/>
        </a:p>
      </dgm:t>
    </dgm:pt>
    <dgm:pt modelId="{864AAED4-35E9-4BF6-85BA-CEA3C2B30057}" type="parTrans" cxnId="{6E7B4115-A44F-4A45-A803-32F0EC1911FB}">
      <dgm:prSet/>
      <dgm:spPr/>
      <dgm:t>
        <a:bodyPr/>
        <a:lstStyle/>
        <a:p>
          <a:endParaRPr lang="en-US"/>
        </a:p>
      </dgm:t>
    </dgm:pt>
    <dgm:pt modelId="{23E3E8BA-714B-481C-B8BC-57817CB7609E}" type="sibTrans" cxnId="{6E7B4115-A44F-4A45-A803-32F0EC1911FB}">
      <dgm:prSet/>
      <dgm:spPr/>
      <dgm:t>
        <a:bodyPr/>
        <a:lstStyle/>
        <a:p>
          <a:endParaRPr lang="en-US"/>
        </a:p>
      </dgm:t>
    </dgm:pt>
    <dgm:pt modelId="{2F2BEA96-3ECF-4861-8837-70EC60F4B50F}" type="pres">
      <dgm:prSet presAssocID="{6CF8B0B2-5251-4FCE-BC92-5D7D7D439696}" presName="root" presStyleCnt="0">
        <dgm:presLayoutVars>
          <dgm:dir/>
          <dgm:resizeHandles val="exact"/>
        </dgm:presLayoutVars>
      </dgm:prSet>
      <dgm:spPr/>
    </dgm:pt>
    <dgm:pt modelId="{44091274-FC3D-40B3-B095-FF3CCF42B201}" type="pres">
      <dgm:prSet presAssocID="{3BB4F85B-0C83-4431-9CEC-1B3D4D405541}" presName="compNode" presStyleCnt="0"/>
      <dgm:spPr/>
    </dgm:pt>
    <dgm:pt modelId="{04C31D2E-3FAE-424D-9C0F-03FCEFAF772A}" type="pres">
      <dgm:prSet presAssocID="{3BB4F85B-0C83-4431-9CEC-1B3D4D405541}" presName="bgRect" presStyleLbl="bgShp" presStyleIdx="0" presStyleCnt="3"/>
      <dgm:spPr/>
    </dgm:pt>
    <dgm:pt modelId="{DF95B5D0-0947-4741-96D2-54D42205E7C9}" type="pres">
      <dgm:prSet presAssocID="{3BB4F85B-0C83-4431-9CEC-1B3D4D40554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84E4BFF-C4C4-441E-BB79-1E9C663A2F0B}" type="pres">
      <dgm:prSet presAssocID="{3BB4F85B-0C83-4431-9CEC-1B3D4D405541}" presName="spaceRect" presStyleCnt="0"/>
      <dgm:spPr/>
    </dgm:pt>
    <dgm:pt modelId="{D5CA2B06-3372-4C86-9BB8-B045DC889273}" type="pres">
      <dgm:prSet presAssocID="{3BB4F85B-0C83-4431-9CEC-1B3D4D405541}" presName="parTx" presStyleLbl="revTx" presStyleIdx="0" presStyleCnt="3">
        <dgm:presLayoutVars>
          <dgm:chMax val="0"/>
          <dgm:chPref val="0"/>
        </dgm:presLayoutVars>
      </dgm:prSet>
      <dgm:spPr/>
    </dgm:pt>
    <dgm:pt modelId="{3573DD93-4BA5-423A-9CC7-301E0117FCFA}" type="pres">
      <dgm:prSet presAssocID="{B2CA7A41-EB68-4F8A-BD75-8F18B9C604E1}" presName="sibTrans" presStyleCnt="0"/>
      <dgm:spPr/>
    </dgm:pt>
    <dgm:pt modelId="{7A470D04-C363-45D5-A350-49F3B8C5F440}" type="pres">
      <dgm:prSet presAssocID="{12F087AE-7B25-497F-BCF0-062FBB94C125}" presName="compNode" presStyleCnt="0"/>
      <dgm:spPr/>
    </dgm:pt>
    <dgm:pt modelId="{A031076E-0C59-4015-B5BA-2AE1927F8129}" type="pres">
      <dgm:prSet presAssocID="{12F087AE-7B25-497F-BCF0-062FBB94C125}" presName="bgRect" presStyleLbl="bgShp" presStyleIdx="1" presStyleCnt="3"/>
      <dgm:spPr/>
    </dgm:pt>
    <dgm:pt modelId="{B8D17DAE-F170-4CF0-AEB5-8DC14E6D2724}" type="pres">
      <dgm:prSet presAssocID="{12F087AE-7B25-497F-BCF0-062FBB94C1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EDE98CA2-EE3E-44E8-8C98-C7F1F0243729}" type="pres">
      <dgm:prSet presAssocID="{12F087AE-7B25-497F-BCF0-062FBB94C125}" presName="spaceRect" presStyleCnt="0"/>
      <dgm:spPr/>
    </dgm:pt>
    <dgm:pt modelId="{BCE3D0B4-1408-4812-BD0A-033F8AD130F0}" type="pres">
      <dgm:prSet presAssocID="{12F087AE-7B25-497F-BCF0-062FBB94C125}" presName="parTx" presStyleLbl="revTx" presStyleIdx="1" presStyleCnt="3">
        <dgm:presLayoutVars>
          <dgm:chMax val="0"/>
          <dgm:chPref val="0"/>
        </dgm:presLayoutVars>
      </dgm:prSet>
      <dgm:spPr/>
    </dgm:pt>
    <dgm:pt modelId="{2FFE443A-C426-4790-8F13-FA8B83A8F9E4}" type="pres">
      <dgm:prSet presAssocID="{DA5BF2F1-6263-4E9C-A430-936B8161C54B}" presName="sibTrans" presStyleCnt="0"/>
      <dgm:spPr/>
    </dgm:pt>
    <dgm:pt modelId="{B86B321C-2B83-42EB-99E9-873AB13BDFE7}" type="pres">
      <dgm:prSet presAssocID="{A32D5D1E-10AE-4298-B6EA-4E4C7F3D0A77}" presName="compNode" presStyleCnt="0"/>
      <dgm:spPr/>
    </dgm:pt>
    <dgm:pt modelId="{5DE66994-6E9C-42DC-9B36-286D598CF137}" type="pres">
      <dgm:prSet presAssocID="{A32D5D1E-10AE-4298-B6EA-4E4C7F3D0A77}" presName="bgRect" presStyleLbl="bgShp" presStyleIdx="2" presStyleCnt="3"/>
      <dgm:spPr/>
    </dgm:pt>
    <dgm:pt modelId="{04F117AB-A11D-42B1-AAFC-AE57E4BFD056}" type="pres">
      <dgm:prSet presAssocID="{A32D5D1E-10AE-4298-B6EA-4E4C7F3D0A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F8E96FA4-4D20-406C-B183-6CD38DB3FECF}" type="pres">
      <dgm:prSet presAssocID="{A32D5D1E-10AE-4298-B6EA-4E4C7F3D0A77}" presName="spaceRect" presStyleCnt="0"/>
      <dgm:spPr/>
    </dgm:pt>
    <dgm:pt modelId="{4DDD6E67-DC72-463A-967D-A1A6460762E3}" type="pres">
      <dgm:prSet presAssocID="{A32D5D1E-10AE-4298-B6EA-4E4C7F3D0A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E7B4115-A44F-4A45-A803-32F0EC1911FB}" srcId="{6CF8B0B2-5251-4FCE-BC92-5D7D7D439696}" destId="{A32D5D1E-10AE-4298-B6EA-4E4C7F3D0A77}" srcOrd="2" destOrd="0" parTransId="{864AAED4-35E9-4BF6-85BA-CEA3C2B30057}" sibTransId="{23E3E8BA-714B-481C-B8BC-57817CB7609E}"/>
    <dgm:cxn modelId="{092B6550-F50A-41E0-8D24-843A7E1AB417}" srcId="{6CF8B0B2-5251-4FCE-BC92-5D7D7D439696}" destId="{3BB4F85B-0C83-4431-9CEC-1B3D4D405541}" srcOrd="0" destOrd="0" parTransId="{E57F8B3C-9A36-48FE-B064-0BB787A835B4}" sibTransId="{B2CA7A41-EB68-4F8A-BD75-8F18B9C604E1}"/>
    <dgm:cxn modelId="{D976B279-857D-4F7C-A5F6-04B1FD6CB596}" type="presOf" srcId="{A32D5D1E-10AE-4298-B6EA-4E4C7F3D0A77}" destId="{4DDD6E67-DC72-463A-967D-A1A6460762E3}" srcOrd="0" destOrd="0" presId="urn:microsoft.com/office/officeart/2018/2/layout/IconVerticalSolidList"/>
    <dgm:cxn modelId="{300AEEA7-DD30-4DB7-9F80-BB71D6E0468F}" type="presOf" srcId="{12F087AE-7B25-497F-BCF0-062FBB94C125}" destId="{BCE3D0B4-1408-4812-BD0A-033F8AD130F0}" srcOrd="0" destOrd="0" presId="urn:microsoft.com/office/officeart/2018/2/layout/IconVerticalSolidList"/>
    <dgm:cxn modelId="{159456C0-6274-42A8-B486-78694A22C243}" srcId="{6CF8B0B2-5251-4FCE-BC92-5D7D7D439696}" destId="{12F087AE-7B25-497F-BCF0-062FBB94C125}" srcOrd="1" destOrd="0" parTransId="{DAE03E29-2CD1-495D-88C4-76B337BF1202}" sibTransId="{DA5BF2F1-6263-4E9C-A430-936B8161C54B}"/>
    <dgm:cxn modelId="{590818F2-1DF8-40A8-B525-ED4B304F38EE}" type="presOf" srcId="{3BB4F85B-0C83-4431-9CEC-1B3D4D405541}" destId="{D5CA2B06-3372-4C86-9BB8-B045DC889273}" srcOrd="0" destOrd="0" presId="urn:microsoft.com/office/officeart/2018/2/layout/IconVerticalSolidList"/>
    <dgm:cxn modelId="{8631D9FD-BE5C-4A4E-BF20-74FDEFB69E57}" type="presOf" srcId="{6CF8B0B2-5251-4FCE-BC92-5D7D7D439696}" destId="{2F2BEA96-3ECF-4861-8837-70EC60F4B50F}" srcOrd="0" destOrd="0" presId="urn:microsoft.com/office/officeart/2018/2/layout/IconVerticalSolidList"/>
    <dgm:cxn modelId="{C0A345B7-02B0-48F6-A17B-C98592DDC8A3}" type="presParOf" srcId="{2F2BEA96-3ECF-4861-8837-70EC60F4B50F}" destId="{44091274-FC3D-40B3-B095-FF3CCF42B201}" srcOrd="0" destOrd="0" presId="urn:microsoft.com/office/officeart/2018/2/layout/IconVerticalSolidList"/>
    <dgm:cxn modelId="{4AC2DB1D-2523-403A-A83D-B8A2189B5824}" type="presParOf" srcId="{44091274-FC3D-40B3-B095-FF3CCF42B201}" destId="{04C31D2E-3FAE-424D-9C0F-03FCEFAF772A}" srcOrd="0" destOrd="0" presId="urn:microsoft.com/office/officeart/2018/2/layout/IconVerticalSolidList"/>
    <dgm:cxn modelId="{16D5E135-E69A-457E-9761-E2F1882C24EB}" type="presParOf" srcId="{44091274-FC3D-40B3-B095-FF3CCF42B201}" destId="{DF95B5D0-0947-4741-96D2-54D42205E7C9}" srcOrd="1" destOrd="0" presId="urn:microsoft.com/office/officeart/2018/2/layout/IconVerticalSolidList"/>
    <dgm:cxn modelId="{23940A58-3164-4E73-B16F-E54749A3AF11}" type="presParOf" srcId="{44091274-FC3D-40B3-B095-FF3CCF42B201}" destId="{284E4BFF-C4C4-441E-BB79-1E9C663A2F0B}" srcOrd="2" destOrd="0" presId="urn:microsoft.com/office/officeart/2018/2/layout/IconVerticalSolidList"/>
    <dgm:cxn modelId="{D0D50BB8-1821-4A79-A2DB-B39E85D1731B}" type="presParOf" srcId="{44091274-FC3D-40B3-B095-FF3CCF42B201}" destId="{D5CA2B06-3372-4C86-9BB8-B045DC889273}" srcOrd="3" destOrd="0" presId="urn:microsoft.com/office/officeart/2018/2/layout/IconVerticalSolidList"/>
    <dgm:cxn modelId="{62197BD1-47EC-4F33-9938-EDBFFA768296}" type="presParOf" srcId="{2F2BEA96-3ECF-4861-8837-70EC60F4B50F}" destId="{3573DD93-4BA5-423A-9CC7-301E0117FCFA}" srcOrd="1" destOrd="0" presId="urn:microsoft.com/office/officeart/2018/2/layout/IconVerticalSolidList"/>
    <dgm:cxn modelId="{F207989A-3981-48E1-A279-32079D7C129A}" type="presParOf" srcId="{2F2BEA96-3ECF-4861-8837-70EC60F4B50F}" destId="{7A470D04-C363-45D5-A350-49F3B8C5F440}" srcOrd="2" destOrd="0" presId="urn:microsoft.com/office/officeart/2018/2/layout/IconVerticalSolidList"/>
    <dgm:cxn modelId="{5158BA52-38F7-4AD5-B108-E3533C2EFD57}" type="presParOf" srcId="{7A470D04-C363-45D5-A350-49F3B8C5F440}" destId="{A031076E-0C59-4015-B5BA-2AE1927F8129}" srcOrd="0" destOrd="0" presId="urn:microsoft.com/office/officeart/2018/2/layout/IconVerticalSolidList"/>
    <dgm:cxn modelId="{018A0C9A-98B2-40E5-BB50-A3C135F1D03A}" type="presParOf" srcId="{7A470D04-C363-45D5-A350-49F3B8C5F440}" destId="{B8D17DAE-F170-4CF0-AEB5-8DC14E6D2724}" srcOrd="1" destOrd="0" presId="urn:microsoft.com/office/officeart/2018/2/layout/IconVerticalSolidList"/>
    <dgm:cxn modelId="{29649F38-2710-49FB-91AC-078405EB216B}" type="presParOf" srcId="{7A470D04-C363-45D5-A350-49F3B8C5F440}" destId="{EDE98CA2-EE3E-44E8-8C98-C7F1F0243729}" srcOrd="2" destOrd="0" presId="urn:microsoft.com/office/officeart/2018/2/layout/IconVerticalSolidList"/>
    <dgm:cxn modelId="{2E2448C0-A1ED-4046-B577-E1F707865524}" type="presParOf" srcId="{7A470D04-C363-45D5-A350-49F3B8C5F440}" destId="{BCE3D0B4-1408-4812-BD0A-033F8AD130F0}" srcOrd="3" destOrd="0" presId="urn:microsoft.com/office/officeart/2018/2/layout/IconVerticalSolidList"/>
    <dgm:cxn modelId="{E53FF99A-C658-401F-8FBA-38FA4636BA47}" type="presParOf" srcId="{2F2BEA96-3ECF-4861-8837-70EC60F4B50F}" destId="{2FFE443A-C426-4790-8F13-FA8B83A8F9E4}" srcOrd="3" destOrd="0" presId="urn:microsoft.com/office/officeart/2018/2/layout/IconVerticalSolidList"/>
    <dgm:cxn modelId="{F69EAD7F-D54A-4C33-9084-C54B31C18865}" type="presParOf" srcId="{2F2BEA96-3ECF-4861-8837-70EC60F4B50F}" destId="{B86B321C-2B83-42EB-99E9-873AB13BDFE7}" srcOrd="4" destOrd="0" presId="urn:microsoft.com/office/officeart/2018/2/layout/IconVerticalSolidList"/>
    <dgm:cxn modelId="{40DA9BA6-8D01-48C5-BA08-5EE9190AA467}" type="presParOf" srcId="{B86B321C-2B83-42EB-99E9-873AB13BDFE7}" destId="{5DE66994-6E9C-42DC-9B36-286D598CF137}" srcOrd="0" destOrd="0" presId="urn:microsoft.com/office/officeart/2018/2/layout/IconVerticalSolidList"/>
    <dgm:cxn modelId="{6C881FA9-6B24-4E0E-B750-E4EEE3AF23B6}" type="presParOf" srcId="{B86B321C-2B83-42EB-99E9-873AB13BDFE7}" destId="{04F117AB-A11D-42B1-AAFC-AE57E4BFD056}" srcOrd="1" destOrd="0" presId="urn:microsoft.com/office/officeart/2018/2/layout/IconVerticalSolidList"/>
    <dgm:cxn modelId="{9D834F98-CADC-4AD1-9BE4-516DFB53DB18}" type="presParOf" srcId="{B86B321C-2B83-42EB-99E9-873AB13BDFE7}" destId="{F8E96FA4-4D20-406C-B183-6CD38DB3FECF}" srcOrd="2" destOrd="0" presId="urn:microsoft.com/office/officeart/2018/2/layout/IconVerticalSolidList"/>
    <dgm:cxn modelId="{0D830EA9-6C30-42FE-B3C7-662D6E09D756}" type="presParOf" srcId="{B86B321C-2B83-42EB-99E9-873AB13BDFE7}" destId="{4DDD6E67-DC72-463A-967D-A1A6460762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8B0B2-5251-4FCE-BC92-5D7D7D4396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4F85B-0C83-4431-9CEC-1B3D4D4055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 err="1"/>
            <a:t>富足的人知道他们需要耶稣</a:t>
          </a:r>
          <a:r>
            <a:rPr lang="zh-CN" sz="3600" dirty="0"/>
            <a:t>（</a:t>
          </a:r>
          <a:r>
            <a:rPr lang="en-US" sz="3600" dirty="0"/>
            <a:t>14-17</a:t>
          </a:r>
          <a:r>
            <a:rPr lang="zh-CN" sz="3600" dirty="0"/>
            <a:t>）</a:t>
          </a:r>
          <a:endParaRPr lang="en-US" sz="3600" dirty="0"/>
        </a:p>
      </dgm:t>
    </dgm:pt>
    <dgm:pt modelId="{E57F8B3C-9A36-48FE-B064-0BB787A835B4}" type="parTrans" cxnId="{092B6550-F50A-41E0-8D24-843A7E1AB417}">
      <dgm:prSet/>
      <dgm:spPr/>
      <dgm:t>
        <a:bodyPr/>
        <a:lstStyle/>
        <a:p>
          <a:endParaRPr lang="en-US"/>
        </a:p>
      </dgm:t>
    </dgm:pt>
    <dgm:pt modelId="{B2CA7A41-EB68-4F8A-BD75-8F18B9C604E1}" type="sibTrans" cxnId="{092B6550-F50A-41E0-8D24-843A7E1AB417}">
      <dgm:prSet/>
      <dgm:spPr/>
      <dgm:t>
        <a:bodyPr/>
        <a:lstStyle/>
        <a:p>
          <a:endParaRPr lang="en-US"/>
        </a:p>
      </dgm:t>
    </dgm:pt>
    <dgm:pt modelId="{12F087AE-7B25-497F-BCF0-062FBB94C1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 err="1"/>
            <a:t>富足的人从耶稣买金子</a:t>
          </a:r>
          <a:r>
            <a:rPr lang="zh-CN" sz="3600" dirty="0"/>
            <a:t>（</a:t>
          </a:r>
          <a:r>
            <a:rPr lang="en-US" sz="3600" dirty="0"/>
            <a:t>18-20</a:t>
          </a:r>
          <a:r>
            <a:rPr lang="zh-CN" sz="3600" dirty="0"/>
            <a:t>）</a:t>
          </a:r>
          <a:endParaRPr lang="en-US" sz="3600" dirty="0"/>
        </a:p>
      </dgm:t>
    </dgm:pt>
    <dgm:pt modelId="{DAE03E29-2CD1-495D-88C4-76B337BF1202}" type="parTrans" cxnId="{159456C0-6274-42A8-B486-78694A22C243}">
      <dgm:prSet/>
      <dgm:spPr/>
      <dgm:t>
        <a:bodyPr/>
        <a:lstStyle/>
        <a:p>
          <a:endParaRPr lang="en-US"/>
        </a:p>
      </dgm:t>
    </dgm:pt>
    <dgm:pt modelId="{DA5BF2F1-6263-4E9C-A430-936B8161C54B}" type="sibTrans" cxnId="{159456C0-6274-42A8-B486-78694A22C243}">
      <dgm:prSet/>
      <dgm:spPr/>
      <dgm:t>
        <a:bodyPr/>
        <a:lstStyle/>
        <a:p>
          <a:endParaRPr lang="en-US"/>
        </a:p>
      </dgm:t>
    </dgm:pt>
    <dgm:pt modelId="{A32D5D1E-10AE-4298-B6EA-4E4C7F3D0A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sz="3600" dirty="0"/>
            <a:t>富足的人的榜样（</a:t>
          </a:r>
          <a:r>
            <a:rPr lang="en-US" sz="3600" dirty="0"/>
            <a:t>21-22</a:t>
          </a:r>
          <a:r>
            <a:rPr lang="zh-CN" sz="3600" dirty="0"/>
            <a:t>）</a:t>
          </a:r>
          <a:endParaRPr lang="en-US" sz="3600" dirty="0"/>
        </a:p>
      </dgm:t>
    </dgm:pt>
    <dgm:pt modelId="{864AAED4-35E9-4BF6-85BA-CEA3C2B30057}" type="parTrans" cxnId="{6E7B4115-A44F-4A45-A803-32F0EC1911FB}">
      <dgm:prSet/>
      <dgm:spPr/>
      <dgm:t>
        <a:bodyPr/>
        <a:lstStyle/>
        <a:p>
          <a:endParaRPr lang="en-US"/>
        </a:p>
      </dgm:t>
    </dgm:pt>
    <dgm:pt modelId="{23E3E8BA-714B-481C-B8BC-57817CB7609E}" type="sibTrans" cxnId="{6E7B4115-A44F-4A45-A803-32F0EC1911FB}">
      <dgm:prSet/>
      <dgm:spPr/>
      <dgm:t>
        <a:bodyPr/>
        <a:lstStyle/>
        <a:p>
          <a:endParaRPr lang="en-US"/>
        </a:p>
      </dgm:t>
    </dgm:pt>
    <dgm:pt modelId="{2F2BEA96-3ECF-4861-8837-70EC60F4B50F}" type="pres">
      <dgm:prSet presAssocID="{6CF8B0B2-5251-4FCE-BC92-5D7D7D439696}" presName="root" presStyleCnt="0">
        <dgm:presLayoutVars>
          <dgm:dir/>
          <dgm:resizeHandles val="exact"/>
        </dgm:presLayoutVars>
      </dgm:prSet>
      <dgm:spPr/>
    </dgm:pt>
    <dgm:pt modelId="{44091274-FC3D-40B3-B095-FF3CCF42B201}" type="pres">
      <dgm:prSet presAssocID="{3BB4F85B-0C83-4431-9CEC-1B3D4D405541}" presName="compNode" presStyleCnt="0"/>
      <dgm:spPr/>
    </dgm:pt>
    <dgm:pt modelId="{04C31D2E-3FAE-424D-9C0F-03FCEFAF772A}" type="pres">
      <dgm:prSet presAssocID="{3BB4F85B-0C83-4431-9CEC-1B3D4D405541}" presName="bgRect" presStyleLbl="bgShp" presStyleIdx="0" presStyleCnt="3"/>
      <dgm:spPr/>
    </dgm:pt>
    <dgm:pt modelId="{DF95B5D0-0947-4741-96D2-54D42205E7C9}" type="pres">
      <dgm:prSet presAssocID="{3BB4F85B-0C83-4431-9CEC-1B3D4D40554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84E4BFF-C4C4-441E-BB79-1E9C663A2F0B}" type="pres">
      <dgm:prSet presAssocID="{3BB4F85B-0C83-4431-9CEC-1B3D4D405541}" presName="spaceRect" presStyleCnt="0"/>
      <dgm:spPr/>
    </dgm:pt>
    <dgm:pt modelId="{D5CA2B06-3372-4C86-9BB8-B045DC889273}" type="pres">
      <dgm:prSet presAssocID="{3BB4F85B-0C83-4431-9CEC-1B3D4D405541}" presName="parTx" presStyleLbl="revTx" presStyleIdx="0" presStyleCnt="3">
        <dgm:presLayoutVars>
          <dgm:chMax val="0"/>
          <dgm:chPref val="0"/>
        </dgm:presLayoutVars>
      </dgm:prSet>
      <dgm:spPr/>
    </dgm:pt>
    <dgm:pt modelId="{3573DD93-4BA5-423A-9CC7-301E0117FCFA}" type="pres">
      <dgm:prSet presAssocID="{B2CA7A41-EB68-4F8A-BD75-8F18B9C604E1}" presName="sibTrans" presStyleCnt="0"/>
      <dgm:spPr/>
    </dgm:pt>
    <dgm:pt modelId="{7A470D04-C363-45D5-A350-49F3B8C5F440}" type="pres">
      <dgm:prSet presAssocID="{12F087AE-7B25-497F-BCF0-062FBB94C125}" presName="compNode" presStyleCnt="0"/>
      <dgm:spPr/>
    </dgm:pt>
    <dgm:pt modelId="{A031076E-0C59-4015-B5BA-2AE1927F8129}" type="pres">
      <dgm:prSet presAssocID="{12F087AE-7B25-497F-BCF0-062FBB94C125}" presName="bgRect" presStyleLbl="bgShp" presStyleIdx="1" presStyleCnt="3"/>
      <dgm:spPr/>
    </dgm:pt>
    <dgm:pt modelId="{B8D17DAE-F170-4CF0-AEB5-8DC14E6D2724}" type="pres">
      <dgm:prSet presAssocID="{12F087AE-7B25-497F-BCF0-062FBB94C1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EDE98CA2-EE3E-44E8-8C98-C7F1F0243729}" type="pres">
      <dgm:prSet presAssocID="{12F087AE-7B25-497F-BCF0-062FBB94C125}" presName="spaceRect" presStyleCnt="0"/>
      <dgm:spPr/>
    </dgm:pt>
    <dgm:pt modelId="{BCE3D0B4-1408-4812-BD0A-033F8AD130F0}" type="pres">
      <dgm:prSet presAssocID="{12F087AE-7B25-497F-BCF0-062FBB94C125}" presName="parTx" presStyleLbl="revTx" presStyleIdx="1" presStyleCnt="3">
        <dgm:presLayoutVars>
          <dgm:chMax val="0"/>
          <dgm:chPref val="0"/>
        </dgm:presLayoutVars>
      </dgm:prSet>
      <dgm:spPr/>
    </dgm:pt>
    <dgm:pt modelId="{2FFE443A-C426-4790-8F13-FA8B83A8F9E4}" type="pres">
      <dgm:prSet presAssocID="{DA5BF2F1-6263-4E9C-A430-936B8161C54B}" presName="sibTrans" presStyleCnt="0"/>
      <dgm:spPr/>
    </dgm:pt>
    <dgm:pt modelId="{B86B321C-2B83-42EB-99E9-873AB13BDFE7}" type="pres">
      <dgm:prSet presAssocID="{A32D5D1E-10AE-4298-B6EA-4E4C7F3D0A77}" presName="compNode" presStyleCnt="0"/>
      <dgm:spPr/>
    </dgm:pt>
    <dgm:pt modelId="{5DE66994-6E9C-42DC-9B36-286D598CF137}" type="pres">
      <dgm:prSet presAssocID="{A32D5D1E-10AE-4298-B6EA-4E4C7F3D0A77}" presName="bgRect" presStyleLbl="bgShp" presStyleIdx="2" presStyleCnt="3"/>
      <dgm:spPr/>
    </dgm:pt>
    <dgm:pt modelId="{04F117AB-A11D-42B1-AAFC-AE57E4BFD056}" type="pres">
      <dgm:prSet presAssocID="{A32D5D1E-10AE-4298-B6EA-4E4C7F3D0A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F8E96FA4-4D20-406C-B183-6CD38DB3FECF}" type="pres">
      <dgm:prSet presAssocID="{A32D5D1E-10AE-4298-B6EA-4E4C7F3D0A77}" presName="spaceRect" presStyleCnt="0"/>
      <dgm:spPr/>
    </dgm:pt>
    <dgm:pt modelId="{4DDD6E67-DC72-463A-967D-A1A6460762E3}" type="pres">
      <dgm:prSet presAssocID="{A32D5D1E-10AE-4298-B6EA-4E4C7F3D0A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E7B4115-A44F-4A45-A803-32F0EC1911FB}" srcId="{6CF8B0B2-5251-4FCE-BC92-5D7D7D439696}" destId="{A32D5D1E-10AE-4298-B6EA-4E4C7F3D0A77}" srcOrd="2" destOrd="0" parTransId="{864AAED4-35E9-4BF6-85BA-CEA3C2B30057}" sibTransId="{23E3E8BA-714B-481C-B8BC-57817CB7609E}"/>
    <dgm:cxn modelId="{092B6550-F50A-41E0-8D24-843A7E1AB417}" srcId="{6CF8B0B2-5251-4FCE-BC92-5D7D7D439696}" destId="{3BB4F85B-0C83-4431-9CEC-1B3D4D405541}" srcOrd="0" destOrd="0" parTransId="{E57F8B3C-9A36-48FE-B064-0BB787A835B4}" sibTransId="{B2CA7A41-EB68-4F8A-BD75-8F18B9C604E1}"/>
    <dgm:cxn modelId="{D976B279-857D-4F7C-A5F6-04B1FD6CB596}" type="presOf" srcId="{A32D5D1E-10AE-4298-B6EA-4E4C7F3D0A77}" destId="{4DDD6E67-DC72-463A-967D-A1A6460762E3}" srcOrd="0" destOrd="0" presId="urn:microsoft.com/office/officeart/2018/2/layout/IconVerticalSolidList"/>
    <dgm:cxn modelId="{300AEEA7-DD30-4DB7-9F80-BB71D6E0468F}" type="presOf" srcId="{12F087AE-7B25-497F-BCF0-062FBB94C125}" destId="{BCE3D0B4-1408-4812-BD0A-033F8AD130F0}" srcOrd="0" destOrd="0" presId="urn:microsoft.com/office/officeart/2018/2/layout/IconVerticalSolidList"/>
    <dgm:cxn modelId="{159456C0-6274-42A8-B486-78694A22C243}" srcId="{6CF8B0B2-5251-4FCE-BC92-5D7D7D439696}" destId="{12F087AE-7B25-497F-BCF0-062FBB94C125}" srcOrd="1" destOrd="0" parTransId="{DAE03E29-2CD1-495D-88C4-76B337BF1202}" sibTransId="{DA5BF2F1-6263-4E9C-A430-936B8161C54B}"/>
    <dgm:cxn modelId="{590818F2-1DF8-40A8-B525-ED4B304F38EE}" type="presOf" srcId="{3BB4F85B-0C83-4431-9CEC-1B3D4D405541}" destId="{D5CA2B06-3372-4C86-9BB8-B045DC889273}" srcOrd="0" destOrd="0" presId="urn:microsoft.com/office/officeart/2018/2/layout/IconVerticalSolidList"/>
    <dgm:cxn modelId="{8631D9FD-BE5C-4A4E-BF20-74FDEFB69E57}" type="presOf" srcId="{6CF8B0B2-5251-4FCE-BC92-5D7D7D439696}" destId="{2F2BEA96-3ECF-4861-8837-70EC60F4B50F}" srcOrd="0" destOrd="0" presId="urn:microsoft.com/office/officeart/2018/2/layout/IconVerticalSolidList"/>
    <dgm:cxn modelId="{C0A345B7-02B0-48F6-A17B-C98592DDC8A3}" type="presParOf" srcId="{2F2BEA96-3ECF-4861-8837-70EC60F4B50F}" destId="{44091274-FC3D-40B3-B095-FF3CCF42B201}" srcOrd="0" destOrd="0" presId="urn:microsoft.com/office/officeart/2018/2/layout/IconVerticalSolidList"/>
    <dgm:cxn modelId="{4AC2DB1D-2523-403A-A83D-B8A2189B5824}" type="presParOf" srcId="{44091274-FC3D-40B3-B095-FF3CCF42B201}" destId="{04C31D2E-3FAE-424D-9C0F-03FCEFAF772A}" srcOrd="0" destOrd="0" presId="urn:microsoft.com/office/officeart/2018/2/layout/IconVerticalSolidList"/>
    <dgm:cxn modelId="{16D5E135-E69A-457E-9761-E2F1882C24EB}" type="presParOf" srcId="{44091274-FC3D-40B3-B095-FF3CCF42B201}" destId="{DF95B5D0-0947-4741-96D2-54D42205E7C9}" srcOrd="1" destOrd="0" presId="urn:microsoft.com/office/officeart/2018/2/layout/IconVerticalSolidList"/>
    <dgm:cxn modelId="{23940A58-3164-4E73-B16F-E54749A3AF11}" type="presParOf" srcId="{44091274-FC3D-40B3-B095-FF3CCF42B201}" destId="{284E4BFF-C4C4-441E-BB79-1E9C663A2F0B}" srcOrd="2" destOrd="0" presId="urn:microsoft.com/office/officeart/2018/2/layout/IconVerticalSolidList"/>
    <dgm:cxn modelId="{D0D50BB8-1821-4A79-A2DB-B39E85D1731B}" type="presParOf" srcId="{44091274-FC3D-40B3-B095-FF3CCF42B201}" destId="{D5CA2B06-3372-4C86-9BB8-B045DC889273}" srcOrd="3" destOrd="0" presId="urn:microsoft.com/office/officeart/2018/2/layout/IconVerticalSolidList"/>
    <dgm:cxn modelId="{62197BD1-47EC-4F33-9938-EDBFFA768296}" type="presParOf" srcId="{2F2BEA96-3ECF-4861-8837-70EC60F4B50F}" destId="{3573DD93-4BA5-423A-9CC7-301E0117FCFA}" srcOrd="1" destOrd="0" presId="urn:microsoft.com/office/officeart/2018/2/layout/IconVerticalSolidList"/>
    <dgm:cxn modelId="{F207989A-3981-48E1-A279-32079D7C129A}" type="presParOf" srcId="{2F2BEA96-3ECF-4861-8837-70EC60F4B50F}" destId="{7A470D04-C363-45D5-A350-49F3B8C5F440}" srcOrd="2" destOrd="0" presId="urn:microsoft.com/office/officeart/2018/2/layout/IconVerticalSolidList"/>
    <dgm:cxn modelId="{5158BA52-38F7-4AD5-B108-E3533C2EFD57}" type="presParOf" srcId="{7A470D04-C363-45D5-A350-49F3B8C5F440}" destId="{A031076E-0C59-4015-B5BA-2AE1927F8129}" srcOrd="0" destOrd="0" presId="urn:microsoft.com/office/officeart/2018/2/layout/IconVerticalSolidList"/>
    <dgm:cxn modelId="{018A0C9A-98B2-40E5-BB50-A3C135F1D03A}" type="presParOf" srcId="{7A470D04-C363-45D5-A350-49F3B8C5F440}" destId="{B8D17DAE-F170-4CF0-AEB5-8DC14E6D2724}" srcOrd="1" destOrd="0" presId="urn:microsoft.com/office/officeart/2018/2/layout/IconVerticalSolidList"/>
    <dgm:cxn modelId="{29649F38-2710-49FB-91AC-078405EB216B}" type="presParOf" srcId="{7A470D04-C363-45D5-A350-49F3B8C5F440}" destId="{EDE98CA2-EE3E-44E8-8C98-C7F1F0243729}" srcOrd="2" destOrd="0" presId="urn:microsoft.com/office/officeart/2018/2/layout/IconVerticalSolidList"/>
    <dgm:cxn modelId="{2E2448C0-A1ED-4046-B577-E1F707865524}" type="presParOf" srcId="{7A470D04-C363-45D5-A350-49F3B8C5F440}" destId="{BCE3D0B4-1408-4812-BD0A-033F8AD130F0}" srcOrd="3" destOrd="0" presId="urn:microsoft.com/office/officeart/2018/2/layout/IconVerticalSolidList"/>
    <dgm:cxn modelId="{E53FF99A-C658-401F-8FBA-38FA4636BA47}" type="presParOf" srcId="{2F2BEA96-3ECF-4861-8837-70EC60F4B50F}" destId="{2FFE443A-C426-4790-8F13-FA8B83A8F9E4}" srcOrd="3" destOrd="0" presId="urn:microsoft.com/office/officeart/2018/2/layout/IconVerticalSolidList"/>
    <dgm:cxn modelId="{F69EAD7F-D54A-4C33-9084-C54B31C18865}" type="presParOf" srcId="{2F2BEA96-3ECF-4861-8837-70EC60F4B50F}" destId="{B86B321C-2B83-42EB-99E9-873AB13BDFE7}" srcOrd="4" destOrd="0" presId="urn:microsoft.com/office/officeart/2018/2/layout/IconVerticalSolidList"/>
    <dgm:cxn modelId="{40DA9BA6-8D01-48C5-BA08-5EE9190AA467}" type="presParOf" srcId="{B86B321C-2B83-42EB-99E9-873AB13BDFE7}" destId="{5DE66994-6E9C-42DC-9B36-286D598CF137}" srcOrd="0" destOrd="0" presId="urn:microsoft.com/office/officeart/2018/2/layout/IconVerticalSolidList"/>
    <dgm:cxn modelId="{6C881FA9-6B24-4E0E-B750-E4EEE3AF23B6}" type="presParOf" srcId="{B86B321C-2B83-42EB-99E9-873AB13BDFE7}" destId="{04F117AB-A11D-42B1-AAFC-AE57E4BFD056}" srcOrd="1" destOrd="0" presId="urn:microsoft.com/office/officeart/2018/2/layout/IconVerticalSolidList"/>
    <dgm:cxn modelId="{9D834F98-CADC-4AD1-9BE4-516DFB53DB18}" type="presParOf" srcId="{B86B321C-2B83-42EB-99E9-873AB13BDFE7}" destId="{F8E96FA4-4D20-406C-B183-6CD38DB3FECF}" srcOrd="2" destOrd="0" presId="urn:microsoft.com/office/officeart/2018/2/layout/IconVerticalSolidList"/>
    <dgm:cxn modelId="{0D830EA9-6C30-42FE-B3C7-662D6E09D756}" type="presParOf" srcId="{B86B321C-2B83-42EB-99E9-873AB13BDFE7}" destId="{4DDD6E67-DC72-463A-967D-A1A6460762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E614E-E360-4152-BA49-29488CBED7A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4825890-88B9-4338-AF4A-A1AD0CA0CEED}">
      <dgm:prSet/>
      <dgm:spPr/>
      <dgm:t>
        <a:bodyPr/>
        <a:lstStyle/>
        <a:p>
          <a:r>
            <a:rPr lang="zh-CN"/>
            <a:t>唯独信心</a:t>
          </a:r>
          <a:endParaRPr lang="en-US"/>
        </a:p>
      </dgm:t>
    </dgm:pt>
    <dgm:pt modelId="{0CEC39D2-3F43-4382-926A-91B38506EED0}" type="parTrans" cxnId="{0BFD786D-6342-4748-BF5B-FA6FBFBB953A}">
      <dgm:prSet/>
      <dgm:spPr/>
      <dgm:t>
        <a:bodyPr/>
        <a:lstStyle/>
        <a:p>
          <a:endParaRPr lang="en-US"/>
        </a:p>
      </dgm:t>
    </dgm:pt>
    <dgm:pt modelId="{9A39A168-88A1-4E32-9754-928E9D4A4DF1}" type="sibTrans" cxnId="{0BFD786D-6342-4748-BF5B-FA6FBFBB953A}">
      <dgm:prSet/>
      <dgm:spPr/>
      <dgm:t>
        <a:bodyPr/>
        <a:lstStyle/>
        <a:p>
          <a:endParaRPr lang="en-US"/>
        </a:p>
      </dgm:t>
    </dgm:pt>
    <dgm:pt modelId="{9915B211-D574-4B4D-AEE5-1F31BBBD5F6E}">
      <dgm:prSet/>
      <dgm:spPr/>
      <dgm:t>
        <a:bodyPr/>
        <a:lstStyle/>
        <a:p>
          <a:r>
            <a:rPr lang="zh-CN"/>
            <a:t>唯独恩典</a:t>
          </a:r>
          <a:endParaRPr lang="en-US"/>
        </a:p>
      </dgm:t>
    </dgm:pt>
    <dgm:pt modelId="{FD58D918-2D6C-49C2-A6F6-BDD5649A0F13}" type="parTrans" cxnId="{816FA901-1A13-46DE-A727-832678694FBC}">
      <dgm:prSet/>
      <dgm:spPr/>
      <dgm:t>
        <a:bodyPr/>
        <a:lstStyle/>
        <a:p>
          <a:endParaRPr lang="en-US"/>
        </a:p>
      </dgm:t>
    </dgm:pt>
    <dgm:pt modelId="{06ED07C7-9B28-4C5C-847D-42BE422D2BEF}" type="sibTrans" cxnId="{816FA901-1A13-46DE-A727-832678694FBC}">
      <dgm:prSet/>
      <dgm:spPr/>
      <dgm:t>
        <a:bodyPr/>
        <a:lstStyle/>
        <a:p>
          <a:endParaRPr lang="en-US"/>
        </a:p>
      </dgm:t>
    </dgm:pt>
    <dgm:pt modelId="{E182282D-CF91-4EF8-94D1-A6EF497FA00B}">
      <dgm:prSet/>
      <dgm:spPr/>
      <dgm:t>
        <a:bodyPr/>
        <a:lstStyle/>
        <a:p>
          <a:r>
            <a:rPr lang="zh-CN"/>
            <a:t>唯独圣经</a:t>
          </a:r>
          <a:endParaRPr lang="en-US"/>
        </a:p>
      </dgm:t>
    </dgm:pt>
    <dgm:pt modelId="{42E5312F-2B86-40D8-892B-AE9FEB250DB5}" type="parTrans" cxnId="{20665B30-FB29-40E7-A3D6-4FF571A1F27D}">
      <dgm:prSet/>
      <dgm:spPr/>
      <dgm:t>
        <a:bodyPr/>
        <a:lstStyle/>
        <a:p>
          <a:endParaRPr lang="en-US"/>
        </a:p>
      </dgm:t>
    </dgm:pt>
    <dgm:pt modelId="{03F13831-1E4D-4C3D-B4F6-F938C0A99946}" type="sibTrans" cxnId="{20665B30-FB29-40E7-A3D6-4FF571A1F27D}">
      <dgm:prSet/>
      <dgm:spPr/>
      <dgm:t>
        <a:bodyPr/>
        <a:lstStyle/>
        <a:p>
          <a:endParaRPr lang="en-US"/>
        </a:p>
      </dgm:t>
    </dgm:pt>
    <dgm:pt modelId="{14393CC7-42F3-4A6A-9FBB-521DC0B05708}">
      <dgm:prSet/>
      <dgm:spPr/>
      <dgm:t>
        <a:bodyPr/>
        <a:lstStyle/>
        <a:p>
          <a:r>
            <a:rPr lang="zh-CN"/>
            <a:t>唯独基督</a:t>
          </a:r>
          <a:endParaRPr lang="en-US"/>
        </a:p>
      </dgm:t>
    </dgm:pt>
    <dgm:pt modelId="{64738FD8-359F-4A63-A02A-C5F1C2264C4B}" type="parTrans" cxnId="{D1DF5AF9-5817-4D20-8060-129B62F986C3}">
      <dgm:prSet/>
      <dgm:spPr/>
      <dgm:t>
        <a:bodyPr/>
        <a:lstStyle/>
        <a:p>
          <a:endParaRPr lang="en-US"/>
        </a:p>
      </dgm:t>
    </dgm:pt>
    <dgm:pt modelId="{7E0031A3-2F2C-4E3B-AE06-A4AE191C5C65}" type="sibTrans" cxnId="{D1DF5AF9-5817-4D20-8060-129B62F986C3}">
      <dgm:prSet/>
      <dgm:spPr/>
      <dgm:t>
        <a:bodyPr/>
        <a:lstStyle/>
        <a:p>
          <a:endParaRPr lang="en-US"/>
        </a:p>
      </dgm:t>
    </dgm:pt>
    <dgm:pt modelId="{CF56A70C-E67A-4249-AB3F-47707F1EA03B}">
      <dgm:prSet/>
      <dgm:spPr/>
      <dgm:t>
        <a:bodyPr/>
        <a:lstStyle/>
        <a:p>
          <a:r>
            <a:rPr lang="zh-CN"/>
            <a:t>唯独神的荣耀</a:t>
          </a:r>
          <a:endParaRPr lang="en-US"/>
        </a:p>
      </dgm:t>
    </dgm:pt>
    <dgm:pt modelId="{415A983D-CEEA-4915-AC8C-DBD50F2B4235}" type="parTrans" cxnId="{00CCED05-F265-425F-BABE-7CB65A0BDBAC}">
      <dgm:prSet/>
      <dgm:spPr/>
      <dgm:t>
        <a:bodyPr/>
        <a:lstStyle/>
        <a:p>
          <a:endParaRPr lang="en-US"/>
        </a:p>
      </dgm:t>
    </dgm:pt>
    <dgm:pt modelId="{0EF3B5E8-ADC0-4E6C-B737-7C1201D2A154}" type="sibTrans" cxnId="{00CCED05-F265-425F-BABE-7CB65A0BDBAC}">
      <dgm:prSet/>
      <dgm:spPr/>
      <dgm:t>
        <a:bodyPr/>
        <a:lstStyle/>
        <a:p>
          <a:endParaRPr lang="en-US"/>
        </a:p>
      </dgm:t>
    </dgm:pt>
    <dgm:pt modelId="{80C7B220-71BB-7848-846F-D630E2090341}" type="pres">
      <dgm:prSet presAssocID="{A9BE614E-E360-4152-BA49-29488CBED7A5}" presName="linear" presStyleCnt="0">
        <dgm:presLayoutVars>
          <dgm:animLvl val="lvl"/>
          <dgm:resizeHandles val="exact"/>
        </dgm:presLayoutVars>
      </dgm:prSet>
      <dgm:spPr/>
    </dgm:pt>
    <dgm:pt modelId="{01541E0B-15D5-C945-998A-59D6363FD18D}" type="pres">
      <dgm:prSet presAssocID="{74825890-88B9-4338-AF4A-A1AD0CA0CEE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04F024A-FEFE-894B-A760-4B844F2BE27E}" type="pres">
      <dgm:prSet presAssocID="{9A39A168-88A1-4E32-9754-928E9D4A4DF1}" presName="spacer" presStyleCnt="0"/>
      <dgm:spPr/>
    </dgm:pt>
    <dgm:pt modelId="{4B7B48DA-B8BB-DE48-ADD0-06123C89F287}" type="pres">
      <dgm:prSet presAssocID="{9915B211-D574-4B4D-AEE5-1F31BBBD5F6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76A6A43-C6A2-0546-AE10-ADF2EE98100E}" type="pres">
      <dgm:prSet presAssocID="{06ED07C7-9B28-4C5C-847D-42BE422D2BEF}" presName="spacer" presStyleCnt="0"/>
      <dgm:spPr/>
    </dgm:pt>
    <dgm:pt modelId="{2D86A4E1-1B0B-A246-858A-01BF87679FB2}" type="pres">
      <dgm:prSet presAssocID="{E182282D-CF91-4EF8-94D1-A6EF497FA0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21F9073-E43E-614F-ADAD-40F90C0258A8}" type="pres">
      <dgm:prSet presAssocID="{03F13831-1E4D-4C3D-B4F6-F938C0A99946}" presName="spacer" presStyleCnt="0"/>
      <dgm:spPr/>
    </dgm:pt>
    <dgm:pt modelId="{3B6C7FC0-8DFD-9348-B876-BBA19CDAE27C}" type="pres">
      <dgm:prSet presAssocID="{14393CC7-42F3-4A6A-9FBB-521DC0B0570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8B5373C-1C8F-774F-A273-A186747657E3}" type="pres">
      <dgm:prSet presAssocID="{7E0031A3-2F2C-4E3B-AE06-A4AE191C5C65}" presName="spacer" presStyleCnt="0"/>
      <dgm:spPr/>
    </dgm:pt>
    <dgm:pt modelId="{4424F2F0-0725-2F4B-956D-988D51554B49}" type="pres">
      <dgm:prSet presAssocID="{CF56A70C-E67A-4249-AB3F-47707F1EA03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16FA901-1A13-46DE-A727-832678694FBC}" srcId="{A9BE614E-E360-4152-BA49-29488CBED7A5}" destId="{9915B211-D574-4B4D-AEE5-1F31BBBD5F6E}" srcOrd="1" destOrd="0" parTransId="{FD58D918-2D6C-49C2-A6F6-BDD5649A0F13}" sibTransId="{06ED07C7-9B28-4C5C-847D-42BE422D2BEF}"/>
    <dgm:cxn modelId="{00CCED05-F265-425F-BABE-7CB65A0BDBAC}" srcId="{A9BE614E-E360-4152-BA49-29488CBED7A5}" destId="{CF56A70C-E67A-4249-AB3F-47707F1EA03B}" srcOrd="4" destOrd="0" parTransId="{415A983D-CEEA-4915-AC8C-DBD50F2B4235}" sibTransId="{0EF3B5E8-ADC0-4E6C-B737-7C1201D2A154}"/>
    <dgm:cxn modelId="{20665B30-FB29-40E7-A3D6-4FF571A1F27D}" srcId="{A9BE614E-E360-4152-BA49-29488CBED7A5}" destId="{E182282D-CF91-4EF8-94D1-A6EF497FA00B}" srcOrd="2" destOrd="0" parTransId="{42E5312F-2B86-40D8-892B-AE9FEB250DB5}" sibTransId="{03F13831-1E4D-4C3D-B4F6-F938C0A99946}"/>
    <dgm:cxn modelId="{A7F00237-6184-FE49-86B2-E7F4E2B89C91}" type="presOf" srcId="{9915B211-D574-4B4D-AEE5-1F31BBBD5F6E}" destId="{4B7B48DA-B8BB-DE48-ADD0-06123C89F287}" srcOrd="0" destOrd="0" presId="urn:microsoft.com/office/officeart/2005/8/layout/vList2"/>
    <dgm:cxn modelId="{93689D4D-50E0-1440-9DB1-8B092107F203}" type="presOf" srcId="{A9BE614E-E360-4152-BA49-29488CBED7A5}" destId="{80C7B220-71BB-7848-846F-D630E2090341}" srcOrd="0" destOrd="0" presId="urn:microsoft.com/office/officeart/2005/8/layout/vList2"/>
    <dgm:cxn modelId="{2D43805D-A6A2-9C40-8128-C00208C7195A}" type="presOf" srcId="{14393CC7-42F3-4A6A-9FBB-521DC0B05708}" destId="{3B6C7FC0-8DFD-9348-B876-BBA19CDAE27C}" srcOrd="0" destOrd="0" presId="urn:microsoft.com/office/officeart/2005/8/layout/vList2"/>
    <dgm:cxn modelId="{0BFD786D-6342-4748-BF5B-FA6FBFBB953A}" srcId="{A9BE614E-E360-4152-BA49-29488CBED7A5}" destId="{74825890-88B9-4338-AF4A-A1AD0CA0CEED}" srcOrd="0" destOrd="0" parTransId="{0CEC39D2-3F43-4382-926A-91B38506EED0}" sibTransId="{9A39A168-88A1-4E32-9754-928E9D4A4DF1}"/>
    <dgm:cxn modelId="{22DF81BC-324E-064F-944F-72B500A1359E}" type="presOf" srcId="{CF56A70C-E67A-4249-AB3F-47707F1EA03B}" destId="{4424F2F0-0725-2F4B-956D-988D51554B49}" srcOrd="0" destOrd="0" presId="urn:microsoft.com/office/officeart/2005/8/layout/vList2"/>
    <dgm:cxn modelId="{2B0B15E3-D182-F14F-88DD-B8919B3B38B4}" type="presOf" srcId="{E182282D-CF91-4EF8-94D1-A6EF497FA00B}" destId="{2D86A4E1-1B0B-A246-858A-01BF87679FB2}" srcOrd="0" destOrd="0" presId="urn:microsoft.com/office/officeart/2005/8/layout/vList2"/>
    <dgm:cxn modelId="{C890D3E3-D336-714D-8520-98C40B419D02}" type="presOf" srcId="{74825890-88B9-4338-AF4A-A1AD0CA0CEED}" destId="{01541E0B-15D5-C945-998A-59D6363FD18D}" srcOrd="0" destOrd="0" presId="urn:microsoft.com/office/officeart/2005/8/layout/vList2"/>
    <dgm:cxn modelId="{D1DF5AF9-5817-4D20-8060-129B62F986C3}" srcId="{A9BE614E-E360-4152-BA49-29488CBED7A5}" destId="{14393CC7-42F3-4A6A-9FBB-521DC0B05708}" srcOrd="3" destOrd="0" parTransId="{64738FD8-359F-4A63-A02A-C5F1C2264C4B}" sibTransId="{7E0031A3-2F2C-4E3B-AE06-A4AE191C5C65}"/>
    <dgm:cxn modelId="{555DA9ED-2BBA-2F49-8157-F7EF8457B5C7}" type="presParOf" srcId="{80C7B220-71BB-7848-846F-D630E2090341}" destId="{01541E0B-15D5-C945-998A-59D6363FD18D}" srcOrd="0" destOrd="0" presId="urn:microsoft.com/office/officeart/2005/8/layout/vList2"/>
    <dgm:cxn modelId="{916D8DB2-DBCA-7A41-BC97-A223ACE139E5}" type="presParOf" srcId="{80C7B220-71BB-7848-846F-D630E2090341}" destId="{804F024A-FEFE-894B-A760-4B844F2BE27E}" srcOrd="1" destOrd="0" presId="urn:microsoft.com/office/officeart/2005/8/layout/vList2"/>
    <dgm:cxn modelId="{122397CF-029F-064D-8AAA-38618581DCCA}" type="presParOf" srcId="{80C7B220-71BB-7848-846F-D630E2090341}" destId="{4B7B48DA-B8BB-DE48-ADD0-06123C89F287}" srcOrd="2" destOrd="0" presId="urn:microsoft.com/office/officeart/2005/8/layout/vList2"/>
    <dgm:cxn modelId="{4B193D72-B364-1640-9009-183C2234C73D}" type="presParOf" srcId="{80C7B220-71BB-7848-846F-D630E2090341}" destId="{076A6A43-C6A2-0546-AE10-ADF2EE98100E}" srcOrd="3" destOrd="0" presId="urn:microsoft.com/office/officeart/2005/8/layout/vList2"/>
    <dgm:cxn modelId="{B6FB2A2C-25C6-2649-A865-564C037081C1}" type="presParOf" srcId="{80C7B220-71BB-7848-846F-D630E2090341}" destId="{2D86A4E1-1B0B-A246-858A-01BF87679FB2}" srcOrd="4" destOrd="0" presId="urn:microsoft.com/office/officeart/2005/8/layout/vList2"/>
    <dgm:cxn modelId="{2FA0B644-9C3D-4348-B005-1DA6C4821870}" type="presParOf" srcId="{80C7B220-71BB-7848-846F-D630E2090341}" destId="{B21F9073-E43E-614F-ADAD-40F90C0258A8}" srcOrd="5" destOrd="0" presId="urn:microsoft.com/office/officeart/2005/8/layout/vList2"/>
    <dgm:cxn modelId="{14AAA0DC-F447-114A-A823-2993775E3F52}" type="presParOf" srcId="{80C7B220-71BB-7848-846F-D630E2090341}" destId="{3B6C7FC0-8DFD-9348-B876-BBA19CDAE27C}" srcOrd="6" destOrd="0" presId="urn:microsoft.com/office/officeart/2005/8/layout/vList2"/>
    <dgm:cxn modelId="{A2D6A94C-DD78-FF40-BE90-2F5C359C4810}" type="presParOf" srcId="{80C7B220-71BB-7848-846F-D630E2090341}" destId="{C8B5373C-1C8F-774F-A273-A186747657E3}" srcOrd="7" destOrd="0" presId="urn:microsoft.com/office/officeart/2005/8/layout/vList2"/>
    <dgm:cxn modelId="{DE6872C8-96A7-CC4B-90CD-50A0BD40A145}" type="presParOf" srcId="{80C7B220-71BB-7848-846F-D630E2090341}" destId="{4424F2F0-0725-2F4B-956D-988D51554B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BEF8D9-D89E-4FF0-B958-D316373BB2E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9BAF4CC-6564-4D17-852C-D9F9F0F26E53}">
      <dgm:prSet custT="1"/>
      <dgm:spPr/>
      <dgm:t>
        <a:bodyPr/>
        <a:lstStyle/>
        <a:p>
          <a:r>
            <a:rPr lang="en-US" sz="3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等线" panose="02010600030101010101" pitchFamily="2" charset="-122"/>
              <a:cs typeface="+mn-cs"/>
            </a:rPr>
            <a:t>明白发了财对我们物质生活安全</a:t>
          </a:r>
          <a:r>
            <a:rPr lang="zh-CN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等线" panose="02010600030101010101" pitchFamily="2" charset="-122"/>
              <a:cs typeface="+mn-cs"/>
            </a:rPr>
            <a:t>，</a:t>
          </a:r>
          <a:r>
            <a:rPr lang="zh-CN" sz="3800" kern="1200" dirty="0"/>
            <a:t>但是对我们属灵生活有危险</a:t>
          </a:r>
          <a:endParaRPr lang="en-US" sz="3800" kern="1200" dirty="0"/>
        </a:p>
      </dgm:t>
    </dgm:pt>
    <dgm:pt modelId="{3F7FA6B0-B0D5-4B47-B7E1-89502397B82C}" type="parTrans" cxnId="{594B067F-1EE2-439A-B239-9DD61A55D247}">
      <dgm:prSet/>
      <dgm:spPr/>
      <dgm:t>
        <a:bodyPr/>
        <a:lstStyle/>
        <a:p>
          <a:endParaRPr lang="en-US"/>
        </a:p>
      </dgm:t>
    </dgm:pt>
    <dgm:pt modelId="{E40A14E5-16D1-4E2B-B806-C419AFBCBD90}" type="sibTrans" cxnId="{594B067F-1EE2-439A-B239-9DD61A55D247}">
      <dgm:prSet/>
      <dgm:spPr/>
      <dgm:t>
        <a:bodyPr/>
        <a:lstStyle/>
        <a:p>
          <a:endParaRPr lang="en-US"/>
        </a:p>
      </dgm:t>
    </dgm:pt>
    <dgm:pt modelId="{C4EEBDD5-133B-4484-BD4E-4AC68D9909C6}">
      <dgm:prSet/>
      <dgm:spPr/>
      <dgm:t>
        <a:bodyPr/>
        <a:lstStyle/>
        <a:p>
          <a:endParaRPr lang="en-US" dirty="0"/>
        </a:p>
      </dgm:t>
    </dgm:pt>
    <dgm:pt modelId="{DCC9561A-727A-4FEA-9141-BBD9150ECC7B}" type="parTrans" cxnId="{81556F49-5C61-4193-94A2-32FDA216D98E}">
      <dgm:prSet/>
      <dgm:spPr/>
      <dgm:t>
        <a:bodyPr/>
        <a:lstStyle/>
        <a:p>
          <a:endParaRPr lang="en-US"/>
        </a:p>
      </dgm:t>
    </dgm:pt>
    <dgm:pt modelId="{1383309D-6938-4FC2-95AA-D922299BAF79}" type="sibTrans" cxnId="{81556F49-5C61-4193-94A2-32FDA216D98E}">
      <dgm:prSet/>
      <dgm:spPr/>
      <dgm:t>
        <a:bodyPr/>
        <a:lstStyle/>
        <a:p>
          <a:endParaRPr lang="en-US"/>
        </a:p>
      </dgm:t>
    </dgm:pt>
    <dgm:pt modelId="{FC59815A-B29D-4D01-A25B-0DCDCEAB5523}">
      <dgm:prSet/>
      <dgm:spPr/>
      <dgm:t>
        <a:bodyPr/>
        <a:lstStyle/>
        <a:p>
          <a:endParaRPr lang="en-US" dirty="0"/>
        </a:p>
      </dgm:t>
    </dgm:pt>
    <dgm:pt modelId="{E1F8575A-7C3A-4A21-A835-8793E0C09BF0}" type="parTrans" cxnId="{90A86177-8231-4365-B6B8-5151557FA67A}">
      <dgm:prSet/>
      <dgm:spPr/>
      <dgm:t>
        <a:bodyPr/>
        <a:lstStyle/>
        <a:p>
          <a:endParaRPr lang="en-US"/>
        </a:p>
      </dgm:t>
    </dgm:pt>
    <dgm:pt modelId="{50A9B066-1669-442A-A76B-5323C575CBD4}" type="sibTrans" cxnId="{90A86177-8231-4365-B6B8-5151557FA67A}">
      <dgm:prSet/>
      <dgm:spPr/>
      <dgm:t>
        <a:bodyPr/>
        <a:lstStyle/>
        <a:p>
          <a:endParaRPr lang="en-US"/>
        </a:p>
      </dgm:t>
    </dgm:pt>
    <dgm:pt modelId="{832E1FF9-21DD-0048-BE04-40F512DAD0FE}" type="pres">
      <dgm:prSet presAssocID="{E3BEF8D9-D89E-4FF0-B958-D316373BB2ED}" presName="vert0" presStyleCnt="0">
        <dgm:presLayoutVars>
          <dgm:dir/>
          <dgm:animOne val="branch"/>
          <dgm:animLvl val="lvl"/>
        </dgm:presLayoutVars>
      </dgm:prSet>
      <dgm:spPr/>
    </dgm:pt>
    <dgm:pt modelId="{71950F2E-E029-B546-BD53-3C79DEA8CC1F}" type="pres">
      <dgm:prSet presAssocID="{A9BAF4CC-6564-4D17-852C-D9F9F0F26E53}" presName="thickLine" presStyleLbl="alignNode1" presStyleIdx="0" presStyleCnt="3"/>
      <dgm:spPr/>
    </dgm:pt>
    <dgm:pt modelId="{E19A08C4-F837-A049-985B-1A299E6E28B0}" type="pres">
      <dgm:prSet presAssocID="{A9BAF4CC-6564-4D17-852C-D9F9F0F26E53}" presName="horz1" presStyleCnt="0"/>
      <dgm:spPr/>
    </dgm:pt>
    <dgm:pt modelId="{FF9913FF-D376-2341-8129-E5ECDA8E5F77}" type="pres">
      <dgm:prSet presAssocID="{A9BAF4CC-6564-4D17-852C-D9F9F0F26E53}" presName="tx1" presStyleLbl="revTx" presStyleIdx="0" presStyleCnt="3"/>
      <dgm:spPr/>
    </dgm:pt>
    <dgm:pt modelId="{7E3A3E1C-5658-3047-B132-7C9D7FB6F65A}" type="pres">
      <dgm:prSet presAssocID="{A9BAF4CC-6564-4D17-852C-D9F9F0F26E53}" presName="vert1" presStyleCnt="0"/>
      <dgm:spPr/>
    </dgm:pt>
    <dgm:pt modelId="{2F4E151C-0662-0F4E-9AD9-9E6BE77D3E8B}" type="pres">
      <dgm:prSet presAssocID="{C4EEBDD5-133B-4484-BD4E-4AC68D9909C6}" presName="thickLine" presStyleLbl="alignNode1" presStyleIdx="1" presStyleCnt="3"/>
      <dgm:spPr/>
    </dgm:pt>
    <dgm:pt modelId="{F4000B77-D2B1-4F46-99E3-5A2788E8B760}" type="pres">
      <dgm:prSet presAssocID="{C4EEBDD5-133B-4484-BD4E-4AC68D9909C6}" presName="horz1" presStyleCnt="0"/>
      <dgm:spPr/>
    </dgm:pt>
    <dgm:pt modelId="{6E8FB8B6-59F0-3746-A4D0-BAB4C6F8573F}" type="pres">
      <dgm:prSet presAssocID="{C4EEBDD5-133B-4484-BD4E-4AC68D9909C6}" presName="tx1" presStyleLbl="revTx" presStyleIdx="1" presStyleCnt="3"/>
      <dgm:spPr/>
    </dgm:pt>
    <dgm:pt modelId="{ED74EB2C-D494-6F40-8CA1-D8FF05548460}" type="pres">
      <dgm:prSet presAssocID="{C4EEBDD5-133B-4484-BD4E-4AC68D9909C6}" presName="vert1" presStyleCnt="0"/>
      <dgm:spPr/>
    </dgm:pt>
    <dgm:pt modelId="{F2FCF0C1-0015-824A-B931-66D980C1A881}" type="pres">
      <dgm:prSet presAssocID="{FC59815A-B29D-4D01-A25B-0DCDCEAB5523}" presName="thickLine" presStyleLbl="alignNode1" presStyleIdx="2" presStyleCnt="3"/>
      <dgm:spPr/>
    </dgm:pt>
    <dgm:pt modelId="{7F9C10DD-0EB0-8541-AEF3-D58C024D02AB}" type="pres">
      <dgm:prSet presAssocID="{FC59815A-B29D-4D01-A25B-0DCDCEAB5523}" presName="horz1" presStyleCnt="0"/>
      <dgm:spPr/>
    </dgm:pt>
    <dgm:pt modelId="{92112E9C-1783-9A45-AD2A-AD1E3A68ADCC}" type="pres">
      <dgm:prSet presAssocID="{FC59815A-B29D-4D01-A25B-0DCDCEAB5523}" presName="tx1" presStyleLbl="revTx" presStyleIdx="2" presStyleCnt="3"/>
      <dgm:spPr/>
    </dgm:pt>
    <dgm:pt modelId="{C9EA1AB4-230E-6547-9657-21D48C0E86B7}" type="pres">
      <dgm:prSet presAssocID="{FC59815A-B29D-4D01-A25B-0DCDCEAB5523}" presName="vert1" presStyleCnt="0"/>
      <dgm:spPr/>
    </dgm:pt>
  </dgm:ptLst>
  <dgm:cxnLst>
    <dgm:cxn modelId="{0FED6346-4697-4D48-8F3A-96C186158FDF}" type="presOf" srcId="{C4EEBDD5-133B-4484-BD4E-4AC68D9909C6}" destId="{6E8FB8B6-59F0-3746-A4D0-BAB4C6F8573F}" srcOrd="0" destOrd="0" presId="urn:microsoft.com/office/officeart/2008/layout/LinedList"/>
    <dgm:cxn modelId="{81556F49-5C61-4193-94A2-32FDA216D98E}" srcId="{E3BEF8D9-D89E-4FF0-B958-D316373BB2ED}" destId="{C4EEBDD5-133B-4484-BD4E-4AC68D9909C6}" srcOrd="1" destOrd="0" parTransId="{DCC9561A-727A-4FEA-9141-BBD9150ECC7B}" sibTransId="{1383309D-6938-4FC2-95AA-D922299BAF79}"/>
    <dgm:cxn modelId="{CB24624E-1AF2-C641-A8A4-003C529F9E2E}" type="presOf" srcId="{FC59815A-B29D-4D01-A25B-0DCDCEAB5523}" destId="{92112E9C-1783-9A45-AD2A-AD1E3A68ADCC}" srcOrd="0" destOrd="0" presId="urn:microsoft.com/office/officeart/2008/layout/LinedList"/>
    <dgm:cxn modelId="{8C8D765D-B13E-7146-A919-ABA4D1126673}" type="presOf" srcId="{A9BAF4CC-6564-4D17-852C-D9F9F0F26E53}" destId="{FF9913FF-D376-2341-8129-E5ECDA8E5F77}" srcOrd="0" destOrd="0" presId="urn:microsoft.com/office/officeart/2008/layout/LinedList"/>
    <dgm:cxn modelId="{90A86177-8231-4365-B6B8-5151557FA67A}" srcId="{E3BEF8D9-D89E-4FF0-B958-D316373BB2ED}" destId="{FC59815A-B29D-4D01-A25B-0DCDCEAB5523}" srcOrd="2" destOrd="0" parTransId="{E1F8575A-7C3A-4A21-A835-8793E0C09BF0}" sibTransId="{50A9B066-1669-442A-A76B-5323C575CBD4}"/>
    <dgm:cxn modelId="{594B067F-1EE2-439A-B239-9DD61A55D247}" srcId="{E3BEF8D9-D89E-4FF0-B958-D316373BB2ED}" destId="{A9BAF4CC-6564-4D17-852C-D9F9F0F26E53}" srcOrd="0" destOrd="0" parTransId="{3F7FA6B0-B0D5-4B47-B7E1-89502397B82C}" sibTransId="{E40A14E5-16D1-4E2B-B806-C419AFBCBD90}"/>
    <dgm:cxn modelId="{9A0B59EC-55B1-3243-99C4-D7BB36F3FED8}" type="presOf" srcId="{E3BEF8D9-D89E-4FF0-B958-D316373BB2ED}" destId="{832E1FF9-21DD-0048-BE04-40F512DAD0FE}" srcOrd="0" destOrd="0" presId="urn:microsoft.com/office/officeart/2008/layout/LinedList"/>
    <dgm:cxn modelId="{4B5172BE-6D44-9A47-874E-8A0BC1B45A74}" type="presParOf" srcId="{832E1FF9-21DD-0048-BE04-40F512DAD0FE}" destId="{71950F2E-E029-B546-BD53-3C79DEA8CC1F}" srcOrd="0" destOrd="0" presId="urn:microsoft.com/office/officeart/2008/layout/LinedList"/>
    <dgm:cxn modelId="{E97CCC59-CB87-A14C-A6C3-655C875E9E4D}" type="presParOf" srcId="{832E1FF9-21DD-0048-BE04-40F512DAD0FE}" destId="{E19A08C4-F837-A049-985B-1A299E6E28B0}" srcOrd="1" destOrd="0" presId="urn:microsoft.com/office/officeart/2008/layout/LinedList"/>
    <dgm:cxn modelId="{6E6EE58D-4FAF-224D-BC04-6FB034CE7080}" type="presParOf" srcId="{E19A08C4-F837-A049-985B-1A299E6E28B0}" destId="{FF9913FF-D376-2341-8129-E5ECDA8E5F77}" srcOrd="0" destOrd="0" presId="urn:microsoft.com/office/officeart/2008/layout/LinedList"/>
    <dgm:cxn modelId="{5FF5E50B-425C-334B-8967-7842652EC796}" type="presParOf" srcId="{E19A08C4-F837-A049-985B-1A299E6E28B0}" destId="{7E3A3E1C-5658-3047-B132-7C9D7FB6F65A}" srcOrd="1" destOrd="0" presId="urn:microsoft.com/office/officeart/2008/layout/LinedList"/>
    <dgm:cxn modelId="{C83E5630-956E-5C47-8151-C8AE4740C632}" type="presParOf" srcId="{832E1FF9-21DD-0048-BE04-40F512DAD0FE}" destId="{2F4E151C-0662-0F4E-9AD9-9E6BE77D3E8B}" srcOrd="2" destOrd="0" presId="urn:microsoft.com/office/officeart/2008/layout/LinedList"/>
    <dgm:cxn modelId="{7AC4C832-F247-6845-8073-91B16469D2CD}" type="presParOf" srcId="{832E1FF9-21DD-0048-BE04-40F512DAD0FE}" destId="{F4000B77-D2B1-4F46-99E3-5A2788E8B760}" srcOrd="3" destOrd="0" presId="urn:microsoft.com/office/officeart/2008/layout/LinedList"/>
    <dgm:cxn modelId="{577D6EDB-9380-3149-BE86-7AB210C15202}" type="presParOf" srcId="{F4000B77-D2B1-4F46-99E3-5A2788E8B760}" destId="{6E8FB8B6-59F0-3746-A4D0-BAB4C6F8573F}" srcOrd="0" destOrd="0" presId="urn:microsoft.com/office/officeart/2008/layout/LinedList"/>
    <dgm:cxn modelId="{E83FADF8-ECBE-1F48-9BBE-037933AFEBEA}" type="presParOf" srcId="{F4000B77-D2B1-4F46-99E3-5A2788E8B760}" destId="{ED74EB2C-D494-6F40-8CA1-D8FF05548460}" srcOrd="1" destOrd="0" presId="urn:microsoft.com/office/officeart/2008/layout/LinedList"/>
    <dgm:cxn modelId="{41E4E48C-85C4-DB45-97A1-5C9DDC71BAC4}" type="presParOf" srcId="{832E1FF9-21DD-0048-BE04-40F512DAD0FE}" destId="{F2FCF0C1-0015-824A-B931-66D980C1A881}" srcOrd="4" destOrd="0" presId="urn:microsoft.com/office/officeart/2008/layout/LinedList"/>
    <dgm:cxn modelId="{FFFBB56F-E4C9-A64D-B915-8B8F3C418436}" type="presParOf" srcId="{832E1FF9-21DD-0048-BE04-40F512DAD0FE}" destId="{7F9C10DD-0EB0-8541-AEF3-D58C024D02AB}" srcOrd="5" destOrd="0" presId="urn:microsoft.com/office/officeart/2008/layout/LinedList"/>
    <dgm:cxn modelId="{C0069AEC-C74D-E745-919C-23D10D125521}" type="presParOf" srcId="{7F9C10DD-0EB0-8541-AEF3-D58C024D02AB}" destId="{92112E9C-1783-9A45-AD2A-AD1E3A68ADCC}" srcOrd="0" destOrd="0" presId="urn:microsoft.com/office/officeart/2008/layout/LinedList"/>
    <dgm:cxn modelId="{CA859BA7-D3F1-1740-A05A-A51CEFBFADBA}" type="presParOf" srcId="{7F9C10DD-0EB0-8541-AEF3-D58C024D02AB}" destId="{C9EA1AB4-230E-6547-9657-21D48C0E86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BEF8D9-D89E-4FF0-B958-D316373BB2E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9BAF4CC-6564-4D17-852C-D9F9F0F26E53}">
      <dgm:prSet custT="1"/>
      <dgm:spPr/>
      <dgm:t>
        <a:bodyPr/>
        <a:lstStyle/>
        <a:p>
          <a:r>
            <a:rPr lang="en-US" sz="3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等线" panose="02010600030101010101" pitchFamily="2" charset="-122"/>
              <a:cs typeface="+mn-cs"/>
            </a:rPr>
            <a:t>明白发了财对我们物质生活安全</a:t>
          </a:r>
          <a:r>
            <a:rPr lang="zh-CN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等线" panose="02010600030101010101" pitchFamily="2" charset="-122"/>
              <a:cs typeface="+mn-cs"/>
            </a:rPr>
            <a:t>，</a:t>
          </a:r>
          <a:r>
            <a:rPr lang="zh-CN" sz="3800" kern="1200" dirty="0"/>
            <a:t>但是对我们属灵生活有危险</a:t>
          </a:r>
          <a:endParaRPr lang="en-US" sz="3800" kern="1200" dirty="0"/>
        </a:p>
      </dgm:t>
    </dgm:pt>
    <dgm:pt modelId="{3F7FA6B0-B0D5-4B47-B7E1-89502397B82C}" type="parTrans" cxnId="{594B067F-1EE2-439A-B239-9DD61A55D247}">
      <dgm:prSet/>
      <dgm:spPr/>
      <dgm:t>
        <a:bodyPr/>
        <a:lstStyle/>
        <a:p>
          <a:endParaRPr lang="en-US"/>
        </a:p>
      </dgm:t>
    </dgm:pt>
    <dgm:pt modelId="{E40A14E5-16D1-4E2B-B806-C419AFBCBD90}" type="sibTrans" cxnId="{594B067F-1EE2-439A-B239-9DD61A55D247}">
      <dgm:prSet/>
      <dgm:spPr/>
      <dgm:t>
        <a:bodyPr/>
        <a:lstStyle/>
        <a:p>
          <a:endParaRPr lang="en-US"/>
        </a:p>
      </dgm:t>
    </dgm:pt>
    <dgm:pt modelId="{C4EEBDD5-133B-4484-BD4E-4AC68D9909C6}">
      <dgm:prSet custT="1"/>
      <dgm:spPr/>
      <dgm:t>
        <a:bodyPr/>
        <a:lstStyle/>
        <a:p>
          <a:r>
            <a:rPr lang="zh-CN" sz="3800" dirty="0"/>
            <a:t>我们在神的门前，我们需要承认物质的</a:t>
          </a:r>
          <a:r>
            <a:rPr lang="zh-CN" altLang="en-US" sz="3800" dirty="0"/>
            <a:t>东西</a:t>
          </a:r>
          <a:r>
            <a:rPr lang="zh-CN" sz="3800" dirty="0"/>
            <a:t>没有用</a:t>
          </a:r>
          <a:endParaRPr lang="en-US" sz="3800" dirty="0"/>
        </a:p>
      </dgm:t>
    </dgm:pt>
    <dgm:pt modelId="{DCC9561A-727A-4FEA-9141-BBD9150ECC7B}" type="parTrans" cxnId="{81556F49-5C61-4193-94A2-32FDA216D98E}">
      <dgm:prSet/>
      <dgm:spPr/>
      <dgm:t>
        <a:bodyPr/>
        <a:lstStyle/>
        <a:p>
          <a:endParaRPr lang="en-US"/>
        </a:p>
      </dgm:t>
    </dgm:pt>
    <dgm:pt modelId="{1383309D-6938-4FC2-95AA-D922299BAF79}" type="sibTrans" cxnId="{81556F49-5C61-4193-94A2-32FDA216D98E}">
      <dgm:prSet/>
      <dgm:spPr/>
      <dgm:t>
        <a:bodyPr/>
        <a:lstStyle/>
        <a:p>
          <a:endParaRPr lang="en-US"/>
        </a:p>
      </dgm:t>
    </dgm:pt>
    <dgm:pt modelId="{FC59815A-B29D-4D01-A25B-0DCDCEAB5523}">
      <dgm:prSet/>
      <dgm:spPr/>
      <dgm:t>
        <a:bodyPr/>
        <a:lstStyle/>
        <a:p>
          <a:endParaRPr lang="en-US" dirty="0"/>
        </a:p>
      </dgm:t>
    </dgm:pt>
    <dgm:pt modelId="{E1F8575A-7C3A-4A21-A835-8793E0C09BF0}" type="parTrans" cxnId="{90A86177-8231-4365-B6B8-5151557FA67A}">
      <dgm:prSet/>
      <dgm:spPr/>
      <dgm:t>
        <a:bodyPr/>
        <a:lstStyle/>
        <a:p>
          <a:endParaRPr lang="en-US"/>
        </a:p>
      </dgm:t>
    </dgm:pt>
    <dgm:pt modelId="{50A9B066-1669-442A-A76B-5323C575CBD4}" type="sibTrans" cxnId="{90A86177-8231-4365-B6B8-5151557FA67A}">
      <dgm:prSet/>
      <dgm:spPr/>
      <dgm:t>
        <a:bodyPr/>
        <a:lstStyle/>
        <a:p>
          <a:endParaRPr lang="en-US"/>
        </a:p>
      </dgm:t>
    </dgm:pt>
    <dgm:pt modelId="{E153C9EE-2BC7-D741-B4C5-39DD34A912AF}" type="pres">
      <dgm:prSet presAssocID="{E3BEF8D9-D89E-4FF0-B958-D316373BB2ED}" presName="vert0" presStyleCnt="0">
        <dgm:presLayoutVars>
          <dgm:dir/>
          <dgm:animOne val="branch"/>
          <dgm:animLvl val="lvl"/>
        </dgm:presLayoutVars>
      </dgm:prSet>
      <dgm:spPr/>
    </dgm:pt>
    <dgm:pt modelId="{7AB20BB1-AD92-A64B-8301-7D5C565CAD96}" type="pres">
      <dgm:prSet presAssocID="{A9BAF4CC-6564-4D17-852C-D9F9F0F26E53}" presName="thickLine" presStyleLbl="alignNode1" presStyleIdx="0" presStyleCnt="3"/>
      <dgm:spPr/>
    </dgm:pt>
    <dgm:pt modelId="{2A3DEC2A-AE5F-764C-AF4F-D8E1BF9C4313}" type="pres">
      <dgm:prSet presAssocID="{A9BAF4CC-6564-4D17-852C-D9F9F0F26E53}" presName="horz1" presStyleCnt="0"/>
      <dgm:spPr/>
    </dgm:pt>
    <dgm:pt modelId="{A268852C-4485-AA4D-A2B8-A0D0B5DB6795}" type="pres">
      <dgm:prSet presAssocID="{A9BAF4CC-6564-4D17-852C-D9F9F0F26E53}" presName="tx1" presStyleLbl="revTx" presStyleIdx="0" presStyleCnt="3"/>
      <dgm:spPr/>
    </dgm:pt>
    <dgm:pt modelId="{05AD2288-C954-A148-A466-6A61CD0B7F87}" type="pres">
      <dgm:prSet presAssocID="{A9BAF4CC-6564-4D17-852C-D9F9F0F26E53}" presName="vert1" presStyleCnt="0"/>
      <dgm:spPr/>
    </dgm:pt>
    <dgm:pt modelId="{E0AC024C-BE70-6B4C-AE8F-5CCC00F93C71}" type="pres">
      <dgm:prSet presAssocID="{C4EEBDD5-133B-4484-BD4E-4AC68D9909C6}" presName="thickLine" presStyleLbl="alignNode1" presStyleIdx="1" presStyleCnt="3"/>
      <dgm:spPr/>
    </dgm:pt>
    <dgm:pt modelId="{B05D0EF5-16E6-7545-AE36-FB85C793F70A}" type="pres">
      <dgm:prSet presAssocID="{C4EEBDD5-133B-4484-BD4E-4AC68D9909C6}" presName="horz1" presStyleCnt="0"/>
      <dgm:spPr/>
    </dgm:pt>
    <dgm:pt modelId="{68E3170B-E730-5A44-9B80-7CB85FFE32EA}" type="pres">
      <dgm:prSet presAssocID="{C4EEBDD5-133B-4484-BD4E-4AC68D9909C6}" presName="tx1" presStyleLbl="revTx" presStyleIdx="1" presStyleCnt="3"/>
      <dgm:spPr/>
    </dgm:pt>
    <dgm:pt modelId="{8E78AC04-B40D-C243-AB7D-9481339B59AB}" type="pres">
      <dgm:prSet presAssocID="{C4EEBDD5-133B-4484-BD4E-4AC68D9909C6}" presName="vert1" presStyleCnt="0"/>
      <dgm:spPr/>
    </dgm:pt>
    <dgm:pt modelId="{161B7395-8D0E-CD4E-943A-A51CD300B2A3}" type="pres">
      <dgm:prSet presAssocID="{FC59815A-B29D-4D01-A25B-0DCDCEAB5523}" presName="thickLine" presStyleLbl="alignNode1" presStyleIdx="2" presStyleCnt="3"/>
      <dgm:spPr/>
    </dgm:pt>
    <dgm:pt modelId="{818DF7E8-1AFF-9747-987F-E260EBF9941A}" type="pres">
      <dgm:prSet presAssocID="{FC59815A-B29D-4D01-A25B-0DCDCEAB5523}" presName="horz1" presStyleCnt="0"/>
      <dgm:spPr/>
    </dgm:pt>
    <dgm:pt modelId="{C8F3AA16-44E6-7F48-92A7-F414F0BED5EC}" type="pres">
      <dgm:prSet presAssocID="{FC59815A-B29D-4D01-A25B-0DCDCEAB5523}" presName="tx1" presStyleLbl="revTx" presStyleIdx="2" presStyleCnt="3"/>
      <dgm:spPr/>
    </dgm:pt>
    <dgm:pt modelId="{92E4C2E2-18C7-F44E-8A5C-9AEE235A5641}" type="pres">
      <dgm:prSet presAssocID="{FC59815A-B29D-4D01-A25B-0DCDCEAB5523}" presName="vert1" presStyleCnt="0"/>
      <dgm:spPr/>
    </dgm:pt>
  </dgm:ptLst>
  <dgm:cxnLst>
    <dgm:cxn modelId="{E5D7DE25-5A0B-5D4C-B826-EFAA34906B95}" type="presOf" srcId="{FC59815A-B29D-4D01-A25B-0DCDCEAB5523}" destId="{C8F3AA16-44E6-7F48-92A7-F414F0BED5EC}" srcOrd="0" destOrd="0" presId="urn:microsoft.com/office/officeart/2008/layout/LinedList"/>
    <dgm:cxn modelId="{A204D12D-2DB9-6140-8C59-FEADCF01403C}" type="presOf" srcId="{C4EEBDD5-133B-4484-BD4E-4AC68D9909C6}" destId="{68E3170B-E730-5A44-9B80-7CB85FFE32EA}" srcOrd="0" destOrd="0" presId="urn:microsoft.com/office/officeart/2008/layout/LinedList"/>
    <dgm:cxn modelId="{81556F49-5C61-4193-94A2-32FDA216D98E}" srcId="{E3BEF8D9-D89E-4FF0-B958-D316373BB2ED}" destId="{C4EEBDD5-133B-4484-BD4E-4AC68D9909C6}" srcOrd="1" destOrd="0" parTransId="{DCC9561A-727A-4FEA-9141-BBD9150ECC7B}" sibTransId="{1383309D-6938-4FC2-95AA-D922299BAF79}"/>
    <dgm:cxn modelId="{EEA66552-3E7E-0C4E-A983-BF398043D2E3}" type="presOf" srcId="{E3BEF8D9-D89E-4FF0-B958-D316373BB2ED}" destId="{E153C9EE-2BC7-D741-B4C5-39DD34A912AF}" srcOrd="0" destOrd="0" presId="urn:microsoft.com/office/officeart/2008/layout/LinedList"/>
    <dgm:cxn modelId="{90A86177-8231-4365-B6B8-5151557FA67A}" srcId="{E3BEF8D9-D89E-4FF0-B958-D316373BB2ED}" destId="{FC59815A-B29D-4D01-A25B-0DCDCEAB5523}" srcOrd="2" destOrd="0" parTransId="{E1F8575A-7C3A-4A21-A835-8793E0C09BF0}" sibTransId="{50A9B066-1669-442A-A76B-5323C575CBD4}"/>
    <dgm:cxn modelId="{594B067F-1EE2-439A-B239-9DD61A55D247}" srcId="{E3BEF8D9-D89E-4FF0-B958-D316373BB2ED}" destId="{A9BAF4CC-6564-4D17-852C-D9F9F0F26E53}" srcOrd="0" destOrd="0" parTransId="{3F7FA6B0-B0D5-4B47-B7E1-89502397B82C}" sibTransId="{E40A14E5-16D1-4E2B-B806-C419AFBCBD90}"/>
    <dgm:cxn modelId="{C9D5ABC1-F6ED-A941-8A39-D5B4479408D4}" type="presOf" srcId="{A9BAF4CC-6564-4D17-852C-D9F9F0F26E53}" destId="{A268852C-4485-AA4D-A2B8-A0D0B5DB6795}" srcOrd="0" destOrd="0" presId="urn:microsoft.com/office/officeart/2008/layout/LinedList"/>
    <dgm:cxn modelId="{D590F5CA-D9A6-CA4F-9569-DEB095CBC1C0}" type="presParOf" srcId="{E153C9EE-2BC7-D741-B4C5-39DD34A912AF}" destId="{7AB20BB1-AD92-A64B-8301-7D5C565CAD96}" srcOrd="0" destOrd="0" presId="urn:microsoft.com/office/officeart/2008/layout/LinedList"/>
    <dgm:cxn modelId="{96E36DF6-21CA-684E-8687-A77BE95CC87C}" type="presParOf" srcId="{E153C9EE-2BC7-D741-B4C5-39DD34A912AF}" destId="{2A3DEC2A-AE5F-764C-AF4F-D8E1BF9C4313}" srcOrd="1" destOrd="0" presId="urn:microsoft.com/office/officeart/2008/layout/LinedList"/>
    <dgm:cxn modelId="{F9752ADA-CED7-E345-BC17-3A88C232575B}" type="presParOf" srcId="{2A3DEC2A-AE5F-764C-AF4F-D8E1BF9C4313}" destId="{A268852C-4485-AA4D-A2B8-A0D0B5DB6795}" srcOrd="0" destOrd="0" presId="urn:microsoft.com/office/officeart/2008/layout/LinedList"/>
    <dgm:cxn modelId="{FF46E90B-ADE9-144F-8A9D-5A200CA5AF18}" type="presParOf" srcId="{2A3DEC2A-AE5F-764C-AF4F-D8E1BF9C4313}" destId="{05AD2288-C954-A148-A466-6A61CD0B7F87}" srcOrd="1" destOrd="0" presId="urn:microsoft.com/office/officeart/2008/layout/LinedList"/>
    <dgm:cxn modelId="{0C171C97-6E08-154A-AF7F-173CA67D2771}" type="presParOf" srcId="{E153C9EE-2BC7-D741-B4C5-39DD34A912AF}" destId="{E0AC024C-BE70-6B4C-AE8F-5CCC00F93C71}" srcOrd="2" destOrd="0" presId="urn:microsoft.com/office/officeart/2008/layout/LinedList"/>
    <dgm:cxn modelId="{14660305-F88D-E948-B35C-23389D783C9C}" type="presParOf" srcId="{E153C9EE-2BC7-D741-B4C5-39DD34A912AF}" destId="{B05D0EF5-16E6-7545-AE36-FB85C793F70A}" srcOrd="3" destOrd="0" presId="urn:microsoft.com/office/officeart/2008/layout/LinedList"/>
    <dgm:cxn modelId="{F0C369D0-241E-F74A-A75D-B0801D00D9B8}" type="presParOf" srcId="{B05D0EF5-16E6-7545-AE36-FB85C793F70A}" destId="{68E3170B-E730-5A44-9B80-7CB85FFE32EA}" srcOrd="0" destOrd="0" presId="urn:microsoft.com/office/officeart/2008/layout/LinedList"/>
    <dgm:cxn modelId="{7E777049-65B7-BA43-930A-FAF106075A3D}" type="presParOf" srcId="{B05D0EF5-16E6-7545-AE36-FB85C793F70A}" destId="{8E78AC04-B40D-C243-AB7D-9481339B59AB}" srcOrd="1" destOrd="0" presId="urn:microsoft.com/office/officeart/2008/layout/LinedList"/>
    <dgm:cxn modelId="{2E8F9464-5FB6-5749-BA2F-5CD26FF7C5EC}" type="presParOf" srcId="{E153C9EE-2BC7-D741-B4C5-39DD34A912AF}" destId="{161B7395-8D0E-CD4E-943A-A51CD300B2A3}" srcOrd="4" destOrd="0" presId="urn:microsoft.com/office/officeart/2008/layout/LinedList"/>
    <dgm:cxn modelId="{EDEC9850-ED60-4A46-8C13-398E67D91F4E}" type="presParOf" srcId="{E153C9EE-2BC7-D741-B4C5-39DD34A912AF}" destId="{818DF7E8-1AFF-9747-987F-E260EBF9941A}" srcOrd="5" destOrd="0" presId="urn:microsoft.com/office/officeart/2008/layout/LinedList"/>
    <dgm:cxn modelId="{D5E5F511-8785-DC40-BB08-B99343770FB6}" type="presParOf" srcId="{818DF7E8-1AFF-9747-987F-E260EBF9941A}" destId="{C8F3AA16-44E6-7F48-92A7-F414F0BED5EC}" srcOrd="0" destOrd="0" presId="urn:microsoft.com/office/officeart/2008/layout/LinedList"/>
    <dgm:cxn modelId="{3A11A1AE-289E-8C46-BD85-1D479C95A1E3}" type="presParOf" srcId="{818DF7E8-1AFF-9747-987F-E260EBF9941A}" destId="{92E4C2E2-18C7-F44E-8A5C-9AEE235A56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BEF8D9-D89E-4FF0-B958-D316373BB2E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9BAF4CC-6564-4D17-852C-D9F9F0F26E53}">
      <dgm:prSet custT="1"/>
      <dgm:spPr/>
      <dgm:t>
        <a:bodyPr/>
        <a:lstStyle/>
        <a:p>
          <a:r>
            <a:rPr lang="en-US" sz="3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rPr>
            <a:t>明白发了财对我们物质生活安全</a:t>
          </a:r>
          <a:r>
            <a:rPr lang="zh-CN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rPr>
            <a:t>，</a:t>
          </a:r>
          <a:r>
            <a:rPr lang="zh-CN" sz="3800" kern="1200" dirty="0">
              <a:latin typeface="+mn-ea"/>
              <a:ea typeface="+mn-ea"/>
            </a:rPr>
            <a:t>但是对我们属灵生活有危险</a:t>
          </a:r>
          <a:endParaRPr lang="en-US" sz="3800" kern="1200" dirty="0">
            <a:latin typeface="+mn-ea"/>
            <a:ea typeface="+mn-ea"/>
          </a:endParaRPr>
        </a:p>
      </dgm:t>
    </dgm:pt>
    <dgm:pt modelId="{3F7FA6B0-B0D5-4B47-B7E1-89502397B82C}" type="parTrans" cxnId="{594B067F-1EE2-439A-B239-9DD61A55D247}">
      <dgm:prSet/>
      <dgm:spPr/>
      <dgm:t>
        <a:bodyPr/>
        <a:lstStyle/>
        <a:p>
          <a:endParaRPr lang="en-US"/>
        </a:p>
      </dgm:t>
    </dgm:pt>
    <dgm:pt modelId="{E40A14E5-16D1-4E2B-B806-C419AFBCBD90}" type="sibTrans" cxnId="{594B067F-1EE2-439A-B239-9DD61A55D247}">
      <dgm:prSet/>
      <dgm:spPr/>
      <dgm:t>
        <a:bodyPr/>
        <a:lstStyle/>
        <a:p>
          <a:endParaRPr lang="en-US"/>
        </a:p>
      </dgm:t>
    </dgm:pt>
    <dgm:pt modelId="{C4EEBDD5-133B-4484-BD4E-4AC68D9909C6}">
      <dgm:prSet custT="1"/>
      <dgm:spPr/>
      <dgm:t>
        <a:bodyPr/>
        <a:lstStyle/>
        <a:p>
          <a:r>
            <a:rPr lang="zh-CN" sz="3800" dirty="0"/>
            <a:t>我们在神的门前，我们需要承认物质的</a:t>
          </a:r>
          <a:r>
            <a:rPr lang="zh-CN" altLang="en-US" sz="3800" dirty="0"/>
            <a:t>东西</a:t>
          </a:r>
          <a:r>
            <a:rPr lang="zh-CN" sz="3800" dirty="0"/>
            <a:t>没有用</a:t>
          </a:r>
          <a:endParaRPr lang="en-US" sz="3800" dirty="0"/>
        </a:p>
      </dgm:t>
    </dgm:pt>
    <dgm:pt modelId="{DCC9561A-727A-4FEA-9141-BBD9150ECC7B}" type="parTrans" cxnId="{81556F49-5C61-4193-94A2-32FDA216D98E}">
      <dgm:prSet/>
      <dgm:spPr/>
      <dgm:t>
        <a:bodyPr/>
        <a:lstStyle/>
        <a:p>
          <a:endParaRPr lang="en-US"/>
        </a:p>
      </dgm:t>
    </dgm:pt>
    <dgm:pt modelId="{1383309D-6938-4FC2-95AA-D922299BAF79}" type="sibTrans" cxnId="{81556F49-5C61-4193-94A2-32FDA216D98E}">
      <dgm:prSet/>
      <dgm:spPr/>
      <dgm:t>
        <a:bodyPr/>
        <a:lstStyle/>
        <a:p>
          <a:endParaRPr lang="en-US"/>
        </a:p>
      </dgm:t>
    </dgm:pt>
    <dgm:pt modelId="{FC59815A-B29D-4D01-A25B-0DCDCEAB5523}">
      <dgm:prSet custT="1"/>
      <dgm:spPr/>
      <dgm:t>
        <a:bodyPr/>
        <a:lstStyle/>
        <a:p>
          <a:r>
            <a:rPr lang="zh-CN" sz="3800" dirty="0"/>
            <a:t>需要承认我们在神的门前：缺</a:t>
          </a:r>
          <a:endParaRPr lang="en-US" sz="3800" dirty="0"/>
        </a:p>
      </dgm:t>
    </dgm:pt>
    <dgm:pt modelId="{E1F8575A-7C3A-4A21-A835-8793E0C09BF0}" type="parTrans" cxnId="{90A86177-8231-4365-B6B8-5151557FA67A}">
      <dgm:prSet/>
      <dgm:spPr/>
      <dgm:t>
        <a:bodyPr/>
        <a:lstStyle/>
        <a:p>
          <a:endParaRPr lang="en-US"/>
        </a:p>
      </dgm:t>
    </dgm:pt>
    <dgm:pt modelId="{50A9B066-1669-442A-A76B-5323C575CBD4}" type="sibTrans" cxnId="{90A86177-8231-4365-B6B8-5151557FA67A}">
      <dgm:prSet/>
      <dgm:spPr/>
      <dgm:t>
        <a:bodyPr/>
        <a:lstStyle/>
        <a:p>
          <a:endParaRPr lang="en-US"/>
        </a:p>
      </dgm:t>
    </dgm:pt>
    <dgm:pt modelId="{249DA8CC-717C-014F-8E23-A819206C0012}" type="pres">
      <dgm:prSet presAssocID="{E3BEF8D9-D89E-4FF0-B958-D316373BB2ED}" presName="vert0" presStyleCnt="0">
        <dgm:presLayoutVars>
          <dgm:dir/>
          <dgm:animOne val="branch"/>
          <dgm:animLvl val="lvl"/>
        </dgm:presLayoutVars>
      </dgm:prSet>
      <dgm:spPr/>
    </dgm:pt>
    <dgm:pt modelId="{47CBC854-D7DA-7948-9E29-43294A10FA17}" type="pres">
      <dgm:prSet presAssocID="{A9BAF4CC-6564-4D17-852C-D9F9F0F26E53}" presName="thickLine" presStyleLbl="alignNode1" presStyleIdx="0" presStyleCnt="3"/>
      <dgm:spPr/>
    </dgm:pt>
    <dgm:pt modelId="{60DA9F8A-EECF-0A4C-9B6B-EB311B5F0F83}" type="pres">
      <dgm:prSet presAssocID="{A9BAF4CC-6564-4D17-852C-D9F9F0F26E53}" presName="horz1" presStyleCnt="0"/>
      <dgm:spPr/>
    </dgm:pt>
    <dgm:pt modelId="{D6B678F4-5A27-6445-B0CA-77CB26E36729}" type="pres">
      <dgm:prSet presAssocID="{A9BAF4CC-6564-4D17-852C-D9F9F0F26E53}" presName="tx1" presStyleLbl="revTx" presStyleIdx="0" presStyleCnt="3"/>
      <dgm:spPr/>
    </dgm:pt>
    <dgm:pt modelId="{1713A583-CC93-7341-B682-CB6946CDA94B}" type="pres">
      <dgm:prSet presAssocID="{A9BAF4CC-6564-4D17-852C-D9F9F0F26E53}" presName="vert1" presStyleCnt="0"/>
      <dgm:spPr/>
    </dgm:pt>
    <dgm:pt modelId="{9CC47545-A8D3-6C43-8510-E424B5FC3056}" type="pres">
      <dgm:prSet presAssocID="{C4EEBDD5-133B-4484-BD4E-4AC68D9909C6}" presName="thickLine" presStyleLbl="alignNode1" presStyleIdx="1" presStyleCnt="3"/>
      <dgm:spPr/>
    </dgm:pt>
    <dgm:pt modelId="{0C7CFE55-D8C8-AB4B-9026-51D37AED57C7}" type="pres">
      <dgm:prSet presAssocID="{C4EEBDD5-133B-4484-BD4E-4AC68D9909C6}" presName="horz1" presStyleCnt="0"/>
      <dgm:spPr/>
    </dgm:pt>
    <dgm:pt modelId="{BDA62F7B-CACB-E344-B310-C88F2185D7DA}" type="pres">
      <dgm:prSet presAssocID="{C4EEBDD5-133B-4484-BD4E-4AC68D9909C6}" presName="tx1" presStyleLbl="revTx" presStyleIdx="1" presStyleCnt="3"/>
      <dgm:spPr/>
    </dgm:pt>
    <dgm:pt modelId="{030BAAF4-165B-0242-9255-33B341DE5457}" type="pres">
      <dgm:prSet presAssocID="{C4EEBDD5-133B-4484-BD4E-4AC68D9909C6}" presName="vert1" presStyleCnt="0"/>
      <dgm:spPr/>
    </dgm:pt>
    <dgm:pt modelId="{26209856-11B7-2840-9730-84658372377E}" type="pres">
      <dgm:prSet presAssocID="{FC59815A-B29D-4D01-A25B-0DCDCEAB5523}" presName="thickLine" presStyleLbl="alignNode1" presStyleIdx="2" presStyleCnt="3"/>
      <dgm:spPr/>
    </dgm:pt>
    <dgm:pt modelId="{033C69AC-9BA8-DE45-B6DD-01E8E1FCEA8E}" type="pres">
      <dgm:prSet presAssocID="{FC59815A-B29D-4D01-A25B-0DCDCEAB5523}" presName="horz1" presStyleCnt="0"/>
      <dgm:spPr/>
    </dgm:pt>
    <dgm:pt modelId="{EA724F14-33A0-8E45-959A-3501988231AB}" type="pres">
      <dgm:prSet presAssocID="{FC59815A-B29D-4D01-A25B-0DCDCEAB5523}" presName="tx1" presStyleLbl="revTx" presStyleIdx="2" presStyleCnt="3"/>
      <dgm:spPr/>
    </dgm:pt>
    <dgm:pt modelId="{47C621BD-9705-B943-96D7-733CEE32C6EB}" type="pres">
      <dgm:prSet presAssocID="{FC59815A-B29D-4D01-A25B-0DCDCEAB5523}" presName="vert1" presStyleCnt="0"/>
      <dgm:spPr/>
    </dgm:pt>
  </dgm:ptLst>
  <dgm:cxnLst>
    <dgm:cxn modelId="{84A3413D-D3B9-FC44-A333-D2CBBE44C676}" type="presOf" srcId="{A9BAF4CC-6564-4D17-852C-D9F9F0F26E53}" destId="{D6B678F4-5A27-6445-B0CA-77CB26E36729}" srcOrd="0" destOrd="0" presId="urn:microsoft.com/office/officeart/2008/layout/LinedList"/>
    <dgm:cxn modelId="{81556F49-5C61-4193-94A2-32FDA216D98E}" srcId="{E3BEF8D9-D89E-4FF0-B958-D316373BB2ED}" destId="{C4EEBDD5-133B-4484-BD4E-4AC68D9909C6}" srcOrd="1" destOrd="0" parTransId="{DCC9561A-727A-4FEA-9141-BBD9150ECC7B}" sibTransId="{1383309D-6938-4FC2-95AA-D922299BAF79}"/>
    <dgm:cxn modelId="{90A86177-8231-4365-B6B8-5151557FA67A}" srcId="{E3BEF8D9-D89E-4FF0-B958-D316373BB2ED}" destId="{FC59815A-B29D-4D01-A25B-0DCDCEAB5523}" srcOrd="2" destOrd="0" parTransId="{E1F8575A-7C3A-4A21-A835-8793E0C09BF0}" sibTransId="{50A9B066-1669-442A-A76B-5323C575CBD4}"/>
    <dgm:cxn modelId="{594B067F-1EE2-439A-B239-9DD61A55D247}" srcId="{E3BEF8D9-D89E-4FF0-B958-D316373BB2ED}" destId="{A9BAF4CC-6564-4D17-852C-D9F9F0F26E53}" srcOrd="0" destOrd="0" parTransId="{3F7FA6B0-B0D5-4B47-B7E1-89502397B82C}" sibTransId="{E40A14E5-16D1-4E2B-B806-C419AFBCBD90}"/>
    <dgm:cxn modelId="{960551BA-3BF9-D64E-9750-BA6CF9FECEE4}" type="presOf" srcId="{C4EEBDD5-133B-4484-BD4E-4AC68D9909C6}" destId="{BDA62F7B-CACB-E344-B310-C88F2185D7DA}" srcOrd="0" destOrd="0" presId="urn:microsoft.com/office/officeart/2008/layout/LinedList"/>
    <dgm:cxn modelId="{DE62EED1-8544-4347-8A8C-3903BB6C06EE}" type="presOf" srcId="{E3BEF8D9-D89E-4FF0-B958-D316373BB2ED}" destId="{249DA8CC-717C-014F-8E23-A819206C0012}" srcOrd="0" destOrd="0" presId="urn:microsoft.com/office/officeart/2008/layout/LinedList"/>
    <dgm:cxn modelId="{52B47BFF-9FC6-C241-B38A-AAE75F2271DD}" type="presOf" srcId="{FC59815A-B29D-4D01-A25B-0DCDCEAB5523}" destId="{EA724F14-33A0-8E45-959A-3501988231AB}" srcOrd="0" destOrd="0" presId="urn:microsoft.com/office/officeart/2008/layout/LinedList"/>
    <dgm:cxn modelId="{C4BD3449-DDC0-0F45-BC65-B9C31EA4CE71}" type="presParOf" srcId="{249DA8CC-717C-014F-8E23-A819206C0012}" destId="{47CBC854-D7DA-7948-9E29-43294A10FA17}" srcOrd="0" destOrd="0" presId="urn:microsoft.com/office/officeart/2008/layout/LinedList"/>
    <dgm:cxn modelId="{8BEDB033-4165-3245-97D7-5CF98D4538B9}" type="presParOf" srcId="{249DA8CC-717C-014F-8E23-A819206C0012}" destId="{60DA9F8A-EECF-0A4C-9B6B-EB311B5F0F83}" srcOrd="1" destOrd="0" presId="urn:microsoft.com/office/officeart/2008/layout/LinedList"/>
    <dgm:cxn modelId="{6D86C298-C81E-6748-976D-2AD196C2E5BB}" type="presParOf" srcId="{60DA9F8A-EECF-0A4C-9B6B-EB311B5F0F83}" destId="{D6B678F4-5A27-6445-B0CA-77CB26E36729}" srcOrd="0" destOrd="0" presId="urn:microsoft.com/office/officeart/2008/layout/LinedList"/>
    <dgm:cxn modelId="{E626E49B-AE8B-3243-9C72-6D0C9E7E33EE}" type="presParOf" srcId="{60DA9F8A-EECF-0A4C-9B6B-EB311B5F0F83}" destId="{1713A583-CC93-7341-B682-CB6946CDA94B}" srcOrd="1" destOrd="0" presId="urn:microsoft.com/office/officeart/2008/layout/LinedList"/>
    <dgm:cxn modelId="{7274C1BF-7335-3E4F-917E-6E96A2A41AA9}" type="presParOf" srcId="{249DA8CC-717C-014F-8E23-A819206C0012}" destId="{9CC47545-A8D3-6C43-8510-E424B5FC3056}" srcOrd="2" destOrd="0" presId="urn:microsoft.com/office/officeart/2008/layout/LinedList"/>
    <dgm:cxn modelId="{841AAEE7-367C-2C4E-BBAC-781D37AFADBF}" type="presParOf" srcId="{249DA8CC-717C-014F-8E23-A819206C0012}" destId="{0C7CFE55-D8C8-AB4B-9026-51D37AED57C7}" srcOrd="3" destOrd="0" presId="urn:microsoft.com/office/officeart/2008/layout/LinedList"/>
    <dgm:cxn modelId="{C95C1B1F-2DF2-3946-83FD-B67FD9A52376}" type="presParOf" srcId="{0C7CFE55-D8C8-AB4B-9026-51D37AED57C7}" destId="{BDA62F7B-CACB-E344-B310-C88F2185D7DA}" srcOrd="0" destOrd="0" presId="urn:microsoft.com/office/officeart/2008/layout/LinedList"/>
    <dgm:cxn modelId="{74FF9E8C-0051-AA47-ACF5-D71EFCC15C12}" type="presParOf" srcId="{0C7CFE55-D8C8-AB4B-9026-51D37AED57C7}" destId="{030BAAF4-165B-0242-9255-33B341DE5457}" srcOrd="1" destOrd="0" presId="urn:microsoft.com/office/officeart/2008/layout/LinedList"/>
    <dgm:cxn modelId="{FCAAE78E-A9BC-6F49-AF4F-C35F84AF1320}" type="presParOf" srcId="{249DA8CC-717C-014F-8E23-A819206C0012}" destId="{26209856-11B7-2840-9730-84658372377E}" srcOrd="4" destOrd="0" presId="urn:microsoft.com/office/officeart/2008/layout/LinedList"/>
    <dgm:cxn modelId="{C0E39586-41CA-C44C-9B82-B21D7BBAD97F}" type="presParOf" srcId="{249DA8CC-717C-014F-8E23-A819206C0012}" destId="{033C69AC-9BA8-DE45-B6DD-01E8E1FCEA8E}" srcOrd="5" destOrd="0" presId="urn:microsoft.com/office/officeart/2008/layout/LinedList"/>
    <dgm:cxn modelId="{0ECF2437-12DF-0245-92FF-4882768CB282}" type="presParOf" srcId="{033C69AC-9BA8-DE45-B6DD-01E8E1FCEA8E}" destId="{EA724F14-33A0-8E45-959A-3501988231AB}" srcOrd="0" destOrd="0" presId="urn:microsoft.com/office/officeart/2008/layout/LinedList"/>
    <dgm:cxn modelId="{FF7C640B-7FD1-F345-8B64-FC1E1EAD5932}" type="presParOf" srcId="{033C69AC-9BA8-DE45-B6DD-01E8E1FCEA8E}" destId="{47C621BD-9705-B943-96D7-733CEE32C6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F8B0B2-5251-4FCE-BC92-5D7D7D4396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4F85B-0C83-4431-9CEC-1B3D4D4055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 err="1"/>
            <a:t>富足的人知道他们需要耶稣</a:t>
          </a:r>
          <a:r>
            <a:rPr lang="zh-CN" sz="3600" dirty="0"/>
            <a:t>（</a:t>
          </a:r>
          <a:r>
            <a:rPr lang="en-US" sz="3600" dirty="0"/>
            <a:t>14-17</a:t>
          </a:r>
          <a:r>
            <a:rPr lang="zh-CN" sz="3600" dirty="0"/>
            <a:t>）</a:t>
          </a:r>
          <a:endParaRPr lang="en-US" sz="3600" dirty="0"/>
        </a:p>
      </dgm:t>
    </dgm:pt>
    <dgm:pt modelId="{E57F8B3C-9A36-48FE-B064-0BB787A835B4}" type="parTrans" cxnId="{092B6550-F50A-41E0-8D24-843A7E1AB417}">
      <dgm:prSet/>
      <dgm:spPr/>
      <dgm:t>
        <a:bodyPr/>
        <a:lstStyle/>
        <a:p>
          <a:endParaRPr lang="en-US"/>
        </a:p>
      </dgm:t>
    </dgm:pt>
    <dgm:pt modelId="{B2CA7A41-EB68-4F8A-BD75-8F18B9C604E1}" type="sibTrans" cxnId="{092B6550-F50A-41E0-8D24-843A7E1AB417}">
      <dgm:prSet/>
      <dgm:spPr/>
      <dgm:t>
        <a:bodyPr/>
        <a:lstStyle/>
        <a:p>
          <a:endParaRPr lang="en-US"/>
        </a:p>
      </dgm:t>
    </dgm:pt>
    <dgm:pt modelId="{12F087AE-7B25-497F-BCF0-062FBB94C1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 err="1"/>
            <a:t>富足的人从耶稣买金子</a:t>
          </a:r>
          <a:r>
            <a:rPr lang="zh-CN" sz="3600" dirty="0"/>
            <a:t>（</a:t>
          </a:r>
          <a:r>
            <a:rPr lang="en-US" sz="3600" dirty="0"/>
            <a:t>18-20</a:t>
          </a:r>
          <a:r>
            <a:rPr lang="zh-CN" sz="3600" dirty="0"/>
            <a:t>）</a:t>
          </a:r>
          <a:endParaRPr lang="en-US" sz="3600" dirty="0"/>
        </a:p>
      </dgm:t>
    </dgm:pt>
    <dgm:pt modelId="{DAE03E29-2CD1-495D-88C4-76B337BF1202}" type="parTrans" cxnId="{159456C0-6274-42A8-B486-78694A22C243}">
      <dgm:prSet/>
      <dgm:spPr/>
      <dgm:t>
        <a:bodyPr/>
        <a:lstStyle/>
        <a:p>
          <a:endParaRPr lang="en-US"/>
        </a:p>
      </dgm:t>
    </dgm:pt>
    <dgm:pt modelId="{DA5BF2F1-6263-4E9C-A430-936B8161C54B}" type="sibTrans" cxnId="{159456C0-6274-42A8-B486-78694A22C243}">
      <dgm:prSet/>
      <dgm:spPr/>
      <dgm:t>
        <a:bodyPr/>
        <a:lstStyle/>
        <a:p>
          <a:endParaRPr lang="en-US"/>
        </a:p>
      </dgm:t>
    </dgm:pt>
    <dgm:pt modelId="{A32D5D1E-10AE-4298-B6EA-4E4C7F3D0A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CN" sz="3600" dirty="0"/>
            <a:t>富足的人的榜样（</a:t>
          </a:r>
          <a:r>
            <a:rPr lang="en-US" sz="3600" dirty="0"/>
            <a:t>21-22</a:t>
          </a:r>
          <a:r>
            <a:rPr lang="zh-CN" sz="3600" dirty="0"/>
            <a:t>）</a:t>
          </a:r>
          <a:endParaRPr lang="en-US" sz="3600" dirty="0"/>
        </a:p>
      </dgm:t>
    </dgm:pt>
    <dgm:pt modelId="{864AAED4-35E9-4BF6-85BA-CEA3C2B30057}" type="parTrans" cxnId="{6E7B4115-A44F-4A45-A803-32F0EC1911FB}">
      <dgm:prSet/>
      <dgm:spPr/>
      <dgm:t>
        <a:bodyPr/>
        <a:lstStyle/>
        <a:p>
          <a:endParaRPr lang="en-US"/>
        </a:p>
      </dgm:t>
    </dgm:pt>
    <dgm:pt modelId="{23E3E8BA-714B-481C-B8BC-57817CB7609E}" type="sibTrans" cxnId="{6E7B4115-A44F-4A45-A803-32F0EC1911FB}">
      <dgm:prSet/>
      <dgm:spPr/>
      <dgm:t>
        <a:bodyPr/>
        <a:lstStyle/>
        <a:p>
          <a:endParaRPr lang="en-US"/>
        </a:p>
      </dgm:t>
    </dgm:pt>
    <dgm:pt modelId="{2F2BEA96-3ECF-4861-8837-70EC60F4B50F}" type="pres">
      <dgm:prSet presAssocID="{6CF8B0B2-5251-4FCE-BC92-5D7D7D439696}" presName="root" presStyleCnt="0">
        <dgm:presLayoutVars>
          <dgm:dir/>
          <dgm:resizeHandles val="exact"/>
        </dgm:presLayoutVars>
      </dgm:prSet>
      <dgm:spPr/>
    </dgm:pt>
    <dgm:pt modelId="{44091274-FC3D-40B3-B095-FF3CCF42B201}" type="pres">
      <dgm:prSet presAssocID="{3BB4F85B-0C83-4431-9CEC-1B3D4D405541}" presName="compNode" presStyleCnt="0"/>
      <dgm:spPr/>
    </dgm:pt>
    <dgm:pt modelId="{04C31D2E-3FAE-424D-9C0F-03FCEFAF772A}" type="pres">
      <dgm:prSet presAssocID="{3BB4F85B-0C83-4431-9CEC-1B3D4D405541}" presName="bgRect" presStyleLbl="bgShp" presStyleIdx="0" presStyleCnt="3"/>
      <dgm:spPr/>
    </dgm:pt>
    <dgm:pt modelId="{DF95B5D0-0947-4741-96D2-54D42205E7C9}" type="pres">
      <dgm:prSet presAssocID="{3BB4F85B-0C83-4431-9CEC-1B3D4D40554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84E4BFF-C4C4-441E-BB79-1E9C663A2F0B}" type="pres">
      <dgm:prSet presAssocID="{3BB4F85B-0C83-4431-9CEC-1B3D4D405541}" presName="spaceRect" presStyleCnt="0"/>
      <dgm:spPr/>
    </dgm:pt>
    <dgm:pt modelId="{D5CA2B06-3372-4C86-9BB8-B045DC889273}" type="pres">
      <dgm:prSet presAssocID="{3BB4F85B-0C83-4431-9CEC-1B3D4D405541}" presName="parTx" presStyleLbl="revTx" presStyleIdx="0" presStyleCnt="3">
        <dgm:presLayoutVars>
          <dgm:chMax val="0"/>
          <dgm:chPref val="0"/>
        </dgm:presLayoutVars>
      </dgm:prSet>
      <dgm:spPr/>
    </dgm:pt>
    <dgm:pt modelId="{3573DD93-4BA5-423A-9CC7-301E0117FCFA}" type="pres">
      <dgm:prSet presAssocID="{B2CA7A41-EB68-4F8A-BD75-8F18B9C604E1}" presName="sibTrans" presStyleCnt="0"/>
      <dgm:spPr/>
    </dgm:pt>
    <dgm:pt modelId="{7A470D04-C363-45D5-A350-49F3B8C5F440}" type="pres">
      <dgm:prSet presAssocID="{12F087AE-7B25-497F-BCF0-062FBB94C125}" presName="compNode" presStyleCnt="0"/>
      <dgm:spPr/>
    </dgm:pt>
    <dgm:pt modelId="{A031076E-0C59-4015-B5BA-2AE1927F8129}" type="pres">
      <dgm:prSet presAssocID="{12F087AE-7B25-497F-BCF0-062FBB94C125}" presName="bgRect" presStyleLbl="bgShp" presStyleIdx="1" presStyleCnt="3"/>
      <dgm:spPr/>
    </dgm:pt>
    <dgm:pt modelId="{B8D17DAE-F170-4CF0-AEB5-8DC14E6D2724}" type="pres">
      <dgm:prSet presAssocID="{12F087AE-7B25-497F-BCF0-062FBB94C1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EDE98CA2-EE3E-44E8-8C98-C7F1F0243729}" type="pres">
      <dgm:prSet presAssocID="{12F087AE-7B25-497F-BCF0-062FBB94C125}" presName="spaceRect" presStyleCnt="0"/>
      <dgm:spPr/>
    </dgm:pt>
    <dgm:pt modelId="{BCE3D0B4-1408-4812-BD0A-033F8AD130F0}" type="pres">
      <dgm:prSet presAssocID="{12F087AE-7B25-497F-BCF0-062FBB94C125}" presName="parTx" presStyleLbl="revTx" presStyleIdx="1" presStyleCnt="3">
        <dgm:presLayoutVars>
          <dgm:chMax val="0"/>
          <dgm:chPref val="0"/>
        </dgm:presLayoutVars>
      </dgm:prSet>
      <dgm:spPr/>
    </dgm:pt>
    <dgm:pt modelId="{2FFE443A-C426-4790-8F13-FA8B83A8F9E4}" type="pres">
      <dgm:prSet presAssocID="{DA5BF2F1-6263-4E9C-A430-936B8161C54B}" presName="sibTrans" presStyleCnt="0"/>
      <dgm:spPr/>
    </dgm:pt>
    <dgm:pt modelId="{B86B321C-2B83-42EB-99E9-873AB13BDFE7}" type="pres">
      <dgm:prSet presAssocID="{A32D5D1E-10AE-4298-B6EA-4E4C7F3D0A77}" presName="compNode" presStyleCnt="0"/>
      <dgm:spPr/>
    </dgm:pt>
    <dgm:pt modelId="{5DE66994-6E9C-42DC-9B36-286D598CF137}" type="pres">
      <dgm:prSet presAssocID="{A32D5D1E-10AE-4298-B6EA-4E4C7F3D0A77}" presName="bgRect" presStyleLbl="bgShp" presStyleIdx="2" presStyleCnt="3"/>
      <dgm:spPr/>
    </dgm:pt>
    <dgm:pt modelId="{04F117AB-A11D-42B1-AAFC-AE57E4BFD056}" type="pres">
      <dgm:prSet presAssocID="{A32D5D1E-10AE-4298-B6EA-4E4C7F3D0A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F8E96FA4-4D20-406C-B183-6CD38DB3FECF}" type="pres">
      <dgm:prSet presAssocID="{A32D5D1E-10AE-4298-B6EA-4E4C7F3D0A77}" presName="spaceRect" presStyleCnt="0"/>
      <dgm:spPr/>
    </dgm:pt>
    <dgm:pt modelId="{4DDD6E67-DC72-463A-967D-A1A6460762E3}" type="pres">
      <dgm:prSet presAssocID="{A32D5D1E-10AE-4298-B6EA-4E4C7F3D0A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E7B4115-A44F-4A45-A803-32F0EC1911FB}" srcId="{6CF8B0B2-5251-4FCE-BC92-5D7D7D439696}" destId="{A32D5D1E-10AE-4298-B6EA-4E4C7F3D0A77}" srcOrd="2" destOrd="0" parTransId="{864AAED4-35E9-4BF6-85BA-CEA3C2B30057}" sibTransId="{23E3E8BA-714B-481C-B8BC-57817CB7609E}"/>
    <dgm:cxn modelId="{092B6550-F50A-41E0-8D24-843A7E1AB417}" srcId="{6CF8B0B2-5251-4FCE-BC92-5D7D7D439696}" destId="{3BB4F85B-0C83-4431-9CEC-1B3D4D405541}" srcOrd="0" destOrd="0" parTransId="{E57F8B3C-9A36-48FE-B064-0BB787A835B4}" sibTransId="{B2CA7A41-EB68-4F8A-BD75-8F18B9C604E1}"/>
    <dgm:cxn modelId="{D976B279-857D-4F7C-A5F6-04B1FD6CB596}" type="presOf" srcId="{A32D5D1E-10AE-4298-B6EA-4E4C7F3D0A77}" destId="{4DDD6E67-DC72-463A-967D-A1A6460762E3}" srcOrd="0" destOrd="0" presId="urn:microsoft.com/office/officeart/2018/2/layout/IconVerticalSolidList"/>
    <dgm:cxn modelId="{300AEEA7-DD30-4DB7-9F80-BB71D6E0468F}" type="presOf" srcId="{12F087AE-7B25-497F-BCF0-062FBB94C125}" destId="{BCE3D0B4-1408-4812-BD0A-033F8AD130F0}" srcOrd="0" destOrd="0" presId="urn:microsoft.com/office/officeart/2018/2/layout/IconVerticalSolidList"/>
    <dgm:cxn modelId="{159456C0-6274-42A8-B486-78694A22C243}" srcId="{6CF8B0B2-5251-4FCE-BC92-5D7D7D439696}" destId="{12F087AE-7B25-497F-BCF0-062FBB94C125}" srcOrd="1" destOrd="0" parTransId="{DAE03E29-2CD1-495D-88C4-76B337BF1202}" sibTransId="{DA5BF2F1-6263-4E9C-A430-936B8161C54B}"/>
    <dgm:cxn modelId="{590818F2-1DF8-40A8-B525-ED4B304F38EE}" type="presOf" srcId="{3BB4F85B-0C83-4431-9CEC-1B3D4D405541}" destId="{D5CA2B06-3372-4C86-9BB8-B045DC889273}" srcOrd="0" destOrd="0" presId="urn:microsoft.com/office/officeart/2018/2/layout/IconVerticalSolidList"/>
    <dgm:cxn modelId="{8631D9FD-BE5C-4A4E-BF20-74FDEFB69E57}" type="presOf" srcId="{6CF8B0B2-5251-4FCE-BC92-5D7D7D439696}" destId="{2F2BEA96-3ECF-4861-8837-70EC60F4B50F}" srcOrd="0" destOrd="0" presId="urn:microsoft.com/office/officeart/2018/2/layout/IconVerticalSolidList"/>
    <dgm:cxn modelId="{C0A345B7-02B0-48F6-A17B-C98592DDC8A3}" type="presParOf" srcId="{2F2BEA96-3ECF-4861-8837-70EC60F4B50F}" destId="{44091274-FC3D-40B3-B095-FF3CCF42B201}" srcOrd="0" destOrd="0" presId="urn:microsoft.com/office/officeart/2018/2/layout/IconVerticalSolidList"/>
    <dgm:cxn modelId="{4AC2DB1D-2523-403A-A83D-B8A2189B5824}" type="presParOf" srcId="{44091274-FC3D-40B3-B095-FF3CCF42B201}" destId="{04C31D2E-3FAE-424D-9C0F-03FCEFAF772A}" srcOrd="0" destOrd="0" presId="urn:microsoft.com/office/officeart/2018/2/layout/IconVerticalSolidList"/>
    <dgm:cxn modelId="{16D5E135-E69A-457E-9761-E2F1882C24EB}" type="presParOf" srcId="{44091274-FC3D-40B3-B095-FF3CCF42B201}" destId="{DF95B5D0-0947-4741-96D2-54D42205E7C9}" srcOrd="1" destOrd="0" presId="urn:microsoft.com/office/officeart/2018/2/layout/IconVerticalSolidList"/>
    <dgm:cxn modelId="{23940A58-3164-4E73-B16F-E54749A3AF11}" type="presParOf" srcId="{44091274-FC3D-40B3-B095-FF3CCF42B201}" destId="{284E4BFF-C4C4-441E-BB79-1E9C663A2F0B}" srcOrd="2" destOrd="0" presId="urn:microsoft.com/office/officeart/2018/2/layout/IconVerticalSolidList"/>
    <dgm:cxn modelId="{D0D50BB8-1821-4A79-A2DB-B39E85D1731B}" type="presParOf" srcId="{44091274-FC3D-40B3-B095-FF3CCF42B201}" destId="{D5CA2B06-3372-4C86-9BB8-B045DC889273}" srcOrd="3" destOrd="0" presId="urn:microsoft.com/office/officeart/2018/2/layout/IconVerticalSolidList"/>
    <dgm:cxn modelId="{62197BD1-47EC-4F33-9938-EDBFFA768296}" type="presParOf" srcId="{2F2BEA96-3ECF-4861-8837-70EC60F4B50F}" destId="{3573DD93-4BA5-423A-9CC7-301E0117FCFA}" srcOrd="1" destOrd="0" presId="urn:microsoft.com/office/officeart/2018/2/layout/IconVerticalSolidList"/>
    <dgm:cxn modelId="{F207989A-3981-48E1-A279-32079D7C129A}" type="presParOf" srcId="{2F2BEA96-3ECF-4861-8837-70EC60F4B50F}" destId="{7A470D04-C363-45D5-A350-49F3B8C5F440}" srcOrd="2" destOrd="0" presId="urn:microsoft.com/office/officeart/2018/2/layout/IconVerticalSolidList"/>
    <dgm:cxn modelId="{5158BA52-38F7-4AD5-B108-E3533C2EFD57}" type="presParOf" srcId="{7A470D04-C363-45D5-A350-49F3B8C5F440}" destId="{A031076E-0C59-4015-B5BA-2AE1927F8129}" srcOrd="0" destOrd="0" presId="urn:microsoft.com/office/officeart/2018/2/layout/IconVerticalSolidList"/>
    <dgm:cxn modelId="{018A0C9A-98B2-40E5-BB50-A3C135F1D03A}" type="presParOf" srcId="{7A470D04-C363-45D5-A350-49F3B8C5F440}" destId="{B8D17DAE-F170-4CF0-AEB5-8DC14E6D2724}" srcOrd="1" destOrd="0" presId="urn:microsoft.com/office/officeart/2018/2/layout/IconVerticalSolidList"/>
    <dgm:cxn modelId="{29649F38-2710-49FB-91AC-078405EB216B}" type="presParOf" srcId="{7A470D04-C363-45D5-A350-49F3B8C5F440}" destId="{EDE98CA2-EE3E-44E8-8C98-C7F1F0243729}" srcOrd="2" destOrd="0" presId="urn:microsoft.com/office/officeart/2018/2/layout/IconVerticalSolidList"/>
    <dgm:cxn modelId="{2E2448C0-A1ED-4046-B577-E1F707865524}" type="presParOf" srcId="{7A470D04-C363-45D5-A350-49F3B8C5F440}" destId="{BCE3D0B4-1408-4812-BD0A-033F8AD130F0}" srcOrd="3" destOrd="0" presId="urn:microsoft.com/office/officeart/2018/2/layout/IconVerticalSolidList"/>
    <dgm:cxn modelId="{E53FF99A-C658-401F-8FBA-38FA4636BA47}" type="presParOf" srcId="{2F2BEA96-3ECF-4861-8837-70EC60F4B50F}" destId="{2FFE443A-C426-4790-8F13-FA8B83A8F9E4}" srcOrd="3" destOrd="0" presId="urn:microsoft.com/office/officeart/2018/2/layout/IconVerticalSolidList"/>
    <dgm:cxn modelId="{F69EAD7F-D54A-4C33-9084-C54B31C18865}" type="presParOf" srcId="{2F2BEA96-3ECF-4861-8837-70EC60F4B50F}" destId="{B86B321C-2B83-42EB-99E9-873AB13BDFE7}" srcOrd="4" destOrd="0" presId="urn:microsoft.com/office/officeart/2018/2/layout/IconVerticalSolidList"/>
    <dgm:cxn modelId="{40DA9BA6-8D01-48C5-BA08-5EE9190AA467}" type="presParOf" srcId="{B86B321C-2B83-42EB-99E9-873AB13BDFE7}" destId="{5DE66994-6E9C-42DC-9B36-286D598CF137}" srcOrd="0" destOrd="0" presId="urn:microsoft.com/office/officeart/2018/2/layout/IconVerticalSolidList"/>
    <dgm:cxn modelId="{6C881FA9-6B24-4E0E-B750-E4EEE3AF23B6}" type="presParOf" srcId="{B86B321C-2B83-42EB-99E9-873AB13BDFE7}" destId="{04F117AB-A11D-42B1-AAFC-AE57E4BFD056}" srcOrd="1" destOrd="0" presId="urn:microsoft.com/office/officeart/2018/2/layout/IconVerticalSolidList"/>
    <dgm:cxn modelId="{9D834F98-CADC-4AD1-9BE4-516DFB53DB18}" type="presParOf" srcId="{B86B321C-2B83-42EB-99E9-873AB13BDFE7}" destId="{F8E96FA4-4D20-406C-B183-6CD38DB3FECF}" srcOrd="2" destOrd="0" presId="urn:microsoft.com/office/officeart/2018/2/layout/IconVerticalSolidList"/>
    <dgm:cxn modelId="{0D830EA9-6C30-42FE-B3C7-662D6E09D756}" type="presParOf" srcId="{B86B321C-2B83-42EB-99E9-873AB13BDFE7}" destId="{4DDD6E67-DC72-463A-967D-A1A6460762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31D2E-3FAE-424D-9C0F-03FCEFAF772A}">
      <dsp:nvSpPr>
        <dsp:cNvPr id="0" name=""/>
        <dsp:cNvSpPr/>
      </dsp:nvSpPr>
      <dsp:spPr>
        <a:xfrm>
          <a:off x="0" y="689"/>
          <a:ext cx="10515600" cy="1613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5B5D0-0947-4741-96D2-54D42205E7C9}">
      <dsp:nvSpPr>
        <dsp:cNvPr id="0" name=""/>
        <dsp:cNvSpPr/>
      </dsp:nvSpPr>
      <dsp:spPr>
        <a:xfrm>
          <a:off x="488057" y="363707"/>
          <a:ext cx="887377" cy="8873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A2B06-3372-4C86-9BB8-B045DC889273}">
      <dsp:nvSpPr>
        <dsp:cNvPr id="0" name=""/>
        <dsp:cNvSpPr/>
      </dsp:nvSpPr>
      <dsp:spPr>
        <a:xfrm>
          <a:off x="1863492" y="689"/>
          <a:ext cx="8652107" cy="161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53" tIns="170753" rIns="170753" bIns="17075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富足的人知道他们需要耶稣</a:t>
          </a:r>
          <a:r>
            <a:rPr lang="zh-CN" sz="3600" kern="1200" dirty="0"/>
            <a:t>（</a:t>
          </a:r>
          <a:r>
            <a:rPr lang="en-US" sz="3600" kern="1200" dirty="0"/>
            <a:t>14-17</a:t>
          </a:r>
          <a:r>
            <a:rPr lang="zh-CN" sz="3600" kern="1200" dirty="0"/>
            <a:t>）</a:t>
          </a:r>
          <a:endParaRPr lang="en-US" sz="3600" kern="1200" dirty="0"/>
        </a:p>
      </dsp:txBody>
      <dsp:txXfrm>
        <a:off x="1863492" y="689"/>
        <a:ext cx="8652107" cy="1613413"/>
      </dsp:txXfrm>
    </dsp:sp>
    <dsp:sp modelId="{A031076E-0C59-4015-B5BA-2AE1927F8129}">
      <dsp:nvSpPr>
        <dsp:cNvPr id="0" name=""/>
        <dsp:cNvSpPr/>
      </dsp:nvSpPr>
      <dsp:spPr>
        <a:xfrm>
          <a:off x="0" y="2017455"/>
          <a:ext cx="10515600" cy="1613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17DAE-F170-4CF0-AEB5-8DC14E6D2724}">
      <dsp:nvSpPr>
        <dsp:cNvPr id="0" name=""/>
        <dsp:cNvSpPr/>
      </dsp:nvSpPr>
      <dsp:spPr>
        <a:xfrm>
          <a:off x="488057" y="2380473"/>
          <a:ext cx="887377" cy="8873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3D0B4-1408-4812-BD0A-033F8AD130F0}">
      <dsp:nvSpPr>
        <dsp:cNvPr id="0" name=""/>
        <dsp:cNvSpPr/>
      </dsp:nvSpPr>
      <dsp:spPr>
        <a:xfrm>
          <a:off x="1863492" y="2017455"/>
          <a:ext cx="8652107" cy="161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53" tIns="170753" rIns="170753" bIns="17075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err="1"/>
            <a:t>富足的人从耶稣买金子</a:t>
          </a:r>
          <a:r>
            <a:rPr lang="zh-CN" sz="3600" kern="1200"/>
            <a:t>（</a:t>
          </a:r>
          <a:r>
            <a:rPr lang="en-US" sz="3600" kern="1200"/>
            <a:t>18-20</a:t>
          </a:r>
          <a:r>
            <a:rPr lang="zh-CN" sz="3600" kern="1200"/>
            <a:t>）</a:t>
          </a:r>
          <a:endParaRPr lang="en-US" sz="3600" kern="1200"/>
        </a:p>
      </dsp:txBody>
      <dsp:txXfrm>
        <a:off x="1863492" y="2017455"/>
        <a:ext cx="8652107" cy="1613413"/>
      </dsp:txXfrm>
    </dsp:sp>
    <dsp:sp modelId="{5DE66994-6E9C-42DC-9B36-286D598CF137}">
      <dsp:nvSpPr>
        <dsp:cNvPr id="0" name=""/>
        <dsp:cNvSpPr/>
      </dsp:nvSpPr>
      <dsp:spPr>
        <a:xfrm>
          <a:off x="0" y="4034222"/>
          <a:ext cx="10515600" cy="1613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117AB-A11D-42B1-AAFC-AE57E4BFD056}">
      <dsp:nvSpPr>
        <dsp:cNvPr id="0" name=""/>
        <dsp:cNvSpPr/>
      </dsp:nvSpPr>
      <dsp:spPr>
        <a:xfrm>
          <a:off x="488057" y="4397240"/>
          <a:ext cx="887377" cy="8873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D6E67-DC72-463A-967D-A1A6460762E3}">
      <dsp:nvSpPr>
        <dsp:cNvPr id="0" name=""/>
        <dsp:cNvSpPr/>
      </dsp:nvSpPr>
      <dsp:spPr>
        <a:xfrm>
          <a:off x="1863492" y="4034222"/>
          <a:ext cx="8652107" cy="161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53" tIns="170753" rIns="170753" bIns="17075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600" kern="1200"/>
            <a:t>富足的人的榜样（</a:t>
          </a:r>
          <a:r>
            <a:rPr lang="en-US" sz="3600" kern="1200"/>
            <a:t>21-22</a:t>
          </a:r>
          <a:r>
            <a:rPr lang="zh-CN" sz="3600" kern="1200"/>
            <a:t>）</a:t>
          </a:r>
          <a:endParaRPr lang="en-US" sz="3600" kern="1200"/>
        </a:p>
      </dsp:txBody>
      <dsp:txXfrm>
        <a:off x="1863492" y="4034222"/>
        <a:ext cx="8652107" cy="1613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31D2E-3FAE-424D-9C0F-03FCEFAF772A}">
      <dsp:nvSpPr>
        <dsp:cNvPr id="0" name=""/>
        <dsp:cNvSpPr/>
      </dsp:nvSpPr>
      <dsp:spPr>
        <a:xfrm>
          <a:off x="0" y="689"/>
          <a:ext cx="10515600" cy="1613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5B5D0-0947-4741-96D2-54D42205E7C9}">
      <dsp:nvSpPr>
        <dsp:cNvPr id="0" name=""/>
        <dsp:cNvSpPr/>
      </dsp:nvSpPr>
      <dsp:spPr>
        <a:xfrm>
          <a:off x="488057" y="363707"/>
          <a:ext cx="887377" cy="8873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A2B06-3372-4C86-9BB8-B045DC889273}">
      <dsp:nvSpPr>
        <dsp:cNvPr id="0" name=""/>
        <dsp:cNvSpPr/>
      </dsp:nvSpPr>
      <dsp:spPr>
        <a:xfrm>
          <a:off x="1863492" y="689"/>
          <a:ext cx="8652107" cy="161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53" tIns="170753" rIns="170753" bIns="17075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富足的人知道他们需要耶稣</a:t>
          </a:r>
          <a:r>
            <a:rPr lang="zh-CN" sz="3600" kern="1200" dirty="0"/>
            <a:t>（</a:t>
          </a:r>
          <a:r>
            <a:rPr lang="en-US" sz="3600" kern="1200" dirty="0"/>
            <a:t>14-17</a:t>
          </a:r>
          <a:r>
            <a:rPr lang="zh-CN" sz="3600" kern="1200" dirty="0"/>
            <a:t>）</a:t>
          </a:r>
          <a:endParaRPr lang="en-US" sz="3600" kern="1200" dirty="0"/>
        </a:p>
      </dsp:txBody>
      <dsp:txXfrm>
        <a:off x="1863492" y="689"/>
        <a:ext cx="8652107" cy="1613413"/>
      </dsp:txXfrm>
    </dsp:sp>
    <dsp:sp modelId="{A031076E-0C59-4015-B5BA-2AE1927F8129}">
      <dsp:nvSpPr>
        <dsp:cNvPr id="0" name=""/>
        <dsp:cNvSpPr/>
      </dsp:nvSpPr>
      <dsp:spPr>
        <a:xfrm>
          <a:off x="0" y="2017455"/>
          <a:ext cx="10515600" cy="1613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17DAE-F170-4CF0-AEB5-8DC14E6D2724}">
      <dsp:nvSpPr>
        <dsp:cNvPr id="0" name=""/>
        <dsp:cNvSpPr/>
      </dsp:nvSpPr>
      <dsp:spPr>
        <a:xfrm>
          <a:off x="488057" y="2380473"/>
          <a:ext cx="887377" cy="8873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3D0B4-1408-4812-BD0A-033F8AD130F0}">
      <dsp:nvSpPr>
        <dsp:cNvPr id="0" name=""/>
        <dsp:cNvSpPr/>
      </dsp:nvSpPr>
      <dsp:spPr>
        <a:xfrm>
          <a:off x="1863492" y="2017455"/>
          <a:ext cx="8652107" cy="161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53" tIns="170753" rIns="170753" bIns="17075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富足的人从耶稣买金子</a:t>
          </a:r>
          <a:r>
            <a:rPr lang="zh-CN" sz="3600" kern="1200" dirty="0"/>
            <a:t>（</a:t>
          </a:r>
          <a:r>
            <a:rPr lang="en-US" sz="3600" kern="1200" dirty="0"/>
            <a:t>18-20</a:t>
          </a:r>
          <a:r>
            <a:rPr lang="zh-CN" sz="3600" kern="1200" dirty="0"/>
            <a:t>）</a:t>
          </a:r>
          <a:endParaRPr lang="en-US" sz="3600" kern="1200" dirty="0"/>
        </a:p>
      </dsp:txBody>
      <dsp:txXfrm>
        <a:off x="1863492" y="2017455"/>
        <a:ext cx="8652107" cy="1613413"/>
      </dsp:txXfrm>
    </dsp:sp>
    <dsp:sp modelId="{5DE66994-6E9C-42DC-9B36-286D598CF137}">
      <dsp:nvSpPr>
        <dsp:cNvPr id="0" name=""/>
        <dsp:cNvSpPr/>
      </dsp:nvSpPr>
      <dsp:spPr>
        <a:xfrm>
          <a:off x="0" y="4034222"/>
          <a:ext cx="10515600" cy="1613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117AB-A11D-42B1-AAFC-AE57E4BFD056}">
      <dsp:nvSpPr>
        <dsp:cNvPr id="0" name=""/>
        <dsp:cNvSpPr/>
      </dsp:nvSpPr>
      <dsp:spPr>
        <a:xfrm>
          <a:off x="488057" y="4397240"/>
          <a:ext cx="887377" cy="8873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D6E67-DC72-463A-967D-A1A6460762E3}">
      <dsp:nvSpPr>
        <dsp:cNvPr id="0" name=""/>
        <dsp:cNvSpPr/>
      </dsp:nvSpPr>
      <dsp:spPr>
        <a:xfrm>
          <a:off x="1863492" y="4034222"/>
          <a:ext cx="8652107" cy="161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53" tIns="170753" rIns="170753" bIns="17075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600" kern="1200"/>
            <a:t>富足的人的榜样（</a:t>
          </a:r>
          <a:r>
            <a:rPr lang="en-US" sz="3600" kern="1200"/>
            <a:t>21-22</a:t>
          </a:r>
          <a:r>
            <a:rPr lang="zh-CN" sz="3600" kern="1200"/>
            <a:t>）</a:t>
          </a:r>
          <a:endParaRPr lang="en-US" sz="3600" kern="1200"/>
        </a:p>
      </dsp:txBody>
      <dsp:txXfrm>
        <a:off x="1863492" y="4034222"/>
        <a:ext cx="8652107" cy="1613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31D2E-3FAE-424D-9C0F-03FCEFAF772A}">
      <dsp:nvSpPr>
        <dsp:cNvPr id="0" name=""/>
        <dsp:cNvSpPr/>
      </dsp:nvSpPr>
      <dsp:spPr>
        <a:xfrm>
          <a:off x="0" y="689"/>
          <a:ext cx="10515600" cy="1613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5B5D0-0947-4741-96D2-54D42205E7C9}">
      <dsp:nvSpPr>
        <dsp:cNvPr id="0" name=""/>
        <dsp:cNvSpPr/>
      </dsp:nvSpPr>
      <dsp:spPr>
        <a:xfrm>
          <a:off x="488057" y="363707"/>
          <a:ext cx="887377" cy="8873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A2B06-3372-4C86-9BB8-B045DC889273}">
      <dsp:nvSpPr>
        <dsp:cNvPr id="0" name=""/>
        <dsp:cNvSpPr/>
      </dsp:nvSpPr>
      <dsp:spPr>
        <a:xfrm>
          <a:off x="1863492" y="689"/>
          <a:ext cx="8652107" cy="161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53" tIns="170753" rIns="170753" bIns="17075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富足的人知道他们需要耶稣</a:t>
          </a:r>
          <a:r>
            <a:rPr lang="zh-CN" sz="3600" kern="1200" dirty="0"/>
            <a:t>（</a:t>
          </a:r>
          <a:r>
            <a:rPr lang="en-US" sz="3600" kern="1200" dirty="0"/>
            <a:t>14-17</a:t>
          </a:r>
          <a:r>
            <a:rPr lang="zh-CN" sz="3600" kern="1200" dirty="0"/>
            <a:t>）</a:t>
          </a:r>
          <a:endParaRPr lang="en-US" sz="3600" kern="1200" dirty="0"/>
        </a:p>
      </dsp:txBody>
      <dsp:txXfrm>
        <a:off x="1863492" y="689"/>
        <a:ext cx="8652107" cy="1613413"/>
      </dsp:txXfrm>
    </dsp:sp>
    <dsp:sp modelId="{A031076E-0C59-4015-B5BA-2AE1927F8129}">
      <dsp:nvSpPr>
        <dsp:cNvPr id="0" name=""/>
        <dsp:cNvSpPr/>
      </dsp:nvSpPr>
      <dsp:spPr>
        <a:xfrm>
          <a:off x="0" y="2017455"/>
          <a:ext cx="10515600" cy="1613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17DAE-F170-4CF0-AEB5-8DC14E6D2724}">
      <dsp:nvSpPr>
        <dsp:cNvPr id="0" name=""/>
        <dsp:cNvSpPr/>
      </dsp:nvSpPr>
      <dsp:spPr>
        <a:xfrm>
          <a:off x="488057" y="2380473"/>
          <a:ext cx="887377" cy="8873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3D0B4-1408-4812-BD0A-033F8AD130F0}">
      <dsp:nvSpPr>
        <dsp:cNvPr id="0" name=""/>
        <dsp:cNvSpPr/>
      </dsp:nvSpPr>
      <dsp:spPr>
        <a:xfrm>
          <a:off x="1863492" y="2017455"/>
          <a:ext cx="8652107" cy="161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53" tIns="170753" rIns="170753" bIns="17075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富足的人从耶稣买金子</a:t>
          </a:r>
          <a:r>
            <a:rPr lang="zh-CN" sz="3600" kern="1200" dirty="0"/>
            <a:t>（</a:t>
          </a:r>
          <a:r>
            <a:rPr lang="en-US" sz="3600" kern="1200" dirty="0"/>
            <a:t>18-20</a:t>
          </a:r>
          <a:r>
            <a:rPr lang="zh-CN" sz="3600" kern="1200" dirty="0"/>
            <a:t>）</a:t>
          </a:r>
          <a:endParaRPr lang="en-US" sz="3600" kern="1200" dirty="0"/>
        </a:p>
      </dsp:txBody>
      <dsp:txXfrm>
        <a:off x="1863492" y="2017455"/>
        <a:ext cx="8652107" cy="1613413"/>
      </dsp:txXfrm>
    </dsp:sp>
    <dsp:sp modelId="{5DE66994-6E9C-42DC-9B36-286D598CF137}">
      <dsp:nvSpPr>
        <dsp:cNvPr id="0" name=""/>
        <dsp:cNvSpPr/>
      </dsp:nvSpPr>
      <dsp:spPr>
        <a:xfrm>
          <a:off x="0" y="4034222"/>
          <a:ext cx="10515600" cy="1613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117AB-A11D-42B1-AAFC-AE57E4BFD056}">
      <dsp:nvSpPr>
        <dsp:cNvPr id="0" name=""/>
        <dsp:cNvSpPr/>
      </dsp:nvSpPr>
      <dsp:spPr>
        <a:xfrm>
          <a:off x="488057" y="4397240"/>
          <a:ext cx="887377" cy="8873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D6E67-DC72-463A-967D-A1A6460762E3}">
      <dsp:nvSpPr>
        <dsp:cNvPr id="0" name=""/>
        <dsp:cNvSpPr/>
      </dsp:nvSpPr>
      <dsp:spPr>
        <a:xfrm>
          <a:off x="1863492" y="4034222"/>
          <a:ext cx="8652107" cy="161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53" tIns="170753" rIns="170753" bIns="17075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600" kern="1200" dirty="0"/>
            <a:t>富足的人的榜样（</a:t>
          </a:r>
          <a:r>
            <a:rPr lang="en-US" sz="3600" kern="1200" dirty="0"/>
            <a:t>21-22</a:t>
          </a:r>
          <a:r>
            <a:rPr lang="zh-CN" sz="3600" kern="1200" dirty="0"/>
            <a:t>）</a:t>
          </a:r>
          <a:endParaRPr lang="en-US" sz="3600" kern="1200" dirty="0"/>
        </a:p>
      </dsp:txBody>
      <dsp:txXfrm>
        <a:off x="1863492" y="4034222"/>
        <a:ext cx="8652107" cy="1613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41E0B-15D5-C945-998A-59D6363FD18D}">
      <dsp:nvSpPr>
        <dsp:cNvPr id="0" name=""/>
        <dsp:cNvSpPr/>
      </dsp:nvSpPr>
      <dsp:spPr>
        <a:xfrm>
          <a:off x="0" y="23047"/>
          <a:ext cx="6253721" cy="9213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kern="1200"/>
            <a:t>唯独信心</a:t>
          </a:r>
          <a:endParaRPr lang="en-US" sz="3500" kern="1200"/>
        </a:p>
      </dsp:txBody>
      <dsp:txXfrm>
        <a:off x="44978" y="68025"/>
        <a:ext cx="6163765" cy="831418"/>
      </dsp:txXfrm>
    </dsp:sp>
    <dsp:sp modelId="{4B7B48DA-B8BB-DE48-ADD0-06123C89F287}">
      <dsp:nvSpPr>
        <dsp:cNvPr id="0" name=""/>
        <dsp:cNvSpPr/>
      </dsp:nvSpPr>
      <dsp:spPr>
        <a:xfrm>
          <a:off x="0" y="1045222"/>
          <a:ext cx="6253721" cy="9213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kern="1200"/>
            <a:t>唯独恩典</a:t>
          </a:r>
          <a:endParaRPr lang="en-US" sz="3500" kern="1200"/>
        </a:p>
      </dsp:txBody>
      <dsp:txXfrm>
        <a:off x="44978" y="1090200"/>
        <a:ext cx="6163765" cy="831418"/>
      </dsp:txXfrm>
    </dsp:sp>
    <dsp:sp modelId="{2D86A4E1-1B0B-A246-858A-01BF87679FB2}">
      <dsp:nvSpPr>
        <dsp:cNvPr id="0" name=""/>
        <dsp:cNvSpPr/>
      </dsp:nvSpPr>
      <dsp:spPr>
        <a:xfrm>
          <a:off x="0" y="2067397"/>
          <a:ext cx="6253721" cy="9213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kern="1200"/>
            <a:t>唯独圣经</a:t>
          </a:r>
          <a:endParaRPr lang="en-US" sz="3500" kern="1200"/>
        </a:p>
      </dsp:txBody>
      <dsp:txXfrm>
        <a:off x="44978" y="2112375"/>
        <a:ext cx="6163765" cy="831418"/>
      </dsp:txXfrm>
    </dsp:sp>
    <dsp:sp modelId="{3B6C7FC0-8DFD-9348-B876-BBA19CDAE27C}">
      <dsp:nvSpPr>
        <dsp:cNvPr id="0" name=""/>
        <dsp:cNvSpPr/>
      </dsp:nvSpPr>
      <dsp:spPr>
        <a:xfrm>
          <a:off x="0" y="3089572"/>
          <a:ext cx="6253721" cy="9213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kern="1200"/>
            <a:t>唯独基督</a:t>
          </a:r>
          <a:endParaRPr lang="en-US" sz="3500" kern="1200"/>
        </a:p>
      </dsp:txBody>
      <dsp:txXfrm>
        <a:off x="44978" y="3134550"/>
        <a:ext cx="6163765" cy="831418"/>
      </dsp:txXfrm>
    </dsp:sp>
    <dsp:sp modelId="{4424F2F0-0725-2F4B-956D-988D51554B49}">
      <dsp:nvSpPr>
        <dsp:cNvPr id="0" name=""/>
        <dsp:cNvSpPr/>
      </dsp:nvSpPr>
      <dsp:spPr>
        <a:xfrm>
          <a:off x="0" y="4111747"/>
          <a:ext cx="6253721" cy="9213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kern="1200"/>
            <a:t>唯独神的荣耀</a:t>
          </a:r>
          <a:endParaRPr lang="en-US" sz="3500" kern="1200"/>
        </a:p>
      </dsp:txBody>
      <dsp:txXfrm>
        <a:off x="44978" y="4156725"/>
        <a:ext cx="6163765" cy="831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50F2E-E029-B546-BD53-3C79DEA8CC1F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913FF-D376-2341-8129-E5ECDA8E5F77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等线" panose="02010600030101010101" pitchFamily="2" charset="-122"/>
              <a:cs typeface="+mn-cs"/>
            </a:rPr>
            <a:t>明白发了财对我们物质生活安全</a:t>
          </a:r>
          <a:r>
            <a:rPr lang="zh-CN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等线" panose="02010600030101010101" pitchFamily="2" charset="-122"/>
              <a:cs typeface="+mn-cs"/>
            </a:rPr>
            <a:t>，</a:t>
          </a:r>
          <a:r>
            <a:rPr lang="zh-CN" sz="3800" kern="1200" dirty="0"/>
            <a:t>但是对我们属灵生活有危险</a:t>
          </a:r>
          <a:endParaRPr lang="en-US" sz="3800" kern="1200" dirty="0"/>
        </a:p>
      </dsp:txBody>
      <dsp:txXfrm>
        <a:off x="0" y="2700"/>
        <a:ext cx="6291714" cy="1841777"/>
      </dsp:txXfrm>
    </dsp:sp>
    <dsp:sp modelId="{2F4E151C-0662-0F4E-9AD9-9E6BE77D3E8B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FB8B6-59F0-3746-A4D0-BAB4C6F8573F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1844478"/>
        <a:ext cx="6291714" cy="1841777"/>
      </dsp:txXfrm>
    </dsp:sp>
    <dsp:sp modelId="{F2FCF0C1-0015-824A-B931-66D980C1A881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12E9C-1783-9A45-AD2A-AD1E3A68ADCC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3686256"/>
        <a:ext cx="6291714" cy="18417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20BB1-AD92-A64B-8301-7D5C565CAD96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852C-4485-AA4D-A2B8-A0D0B5DB6795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等线" panose="02010600030101010101" pitchFamily="2" charset="-122"/>
              <a:cs typeface="+mn-cs"/>
            </a:rPr>
            <a:t>明白发了财对我们物质生活安全</a:t>
          </a:r>
          <a:r>
            <a:rPr lang="zh-CN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等线" panose="02010600030101010101" pitchFamily="2" charset="-122"/>
              <a:cs typeface="+mn-cs"/>
            </a:rPr>
            <a:t>，</a:t>
          </a:r>
          <a:r>
            <a:rPr lang="zh-CN" sz="3800" kern="1200" dirty="0"/>
            <a:t>但是对我们属灵生活有危险</a:t>
          </a:r>
          <a:endParaRPr lang="en-US" sz="3800" kern="1200" dirty="0"/>
        </a:p>
      </dsp:txBody>
      <dsp:txXfrm>
        <a:off x="0" y="2700"/>
        <a:ext cx="6291714" cy="1841777"/>
      </dsp:txXfrm>
    </dsp:sp>
    <dsp:sp modelId="{E0AC024C-BE70-6B4C-AE8F-5CCC00F93C71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3170B-E730-5A44-9B80-7CB85FFE32EA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我们在神的门前，我们需要承认物质的</a:t>
          </a:r>
          <a:r>
            <a:rPr lang="zh-CN" altLang="en-US" sz="3800" kern="1200" dirty="0"/>
            <a:t>东西</a:t>
          </a:r>
          <a:r>
            <a:rPr lang="zh-CN" sz="3800" kern="1200" dirty="0"/>
            <a:t>没有用</a:t>
          </a:r>
          <a:endParaRPr lang="en-US" sz="3800" kern="1200" dirty="0"/>
        </a:p>
      </dsp:txBody>
      <dsp:txXfrm>
        <a:off x="0" y="1844478"/>
        <a:ext cx="6291714" cy="1841777"/>
      </dsp:txXfrm>
    </dsp:sp>
    <dsp:sp modelId="{161B7395-8D0E-CD4E-943A-A51CD300B2A3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3AA16-44E6-7F48-92A7-F414F0BED5EC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3686256"/>
        <a:ext cx="6291714" cy="18417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BC854-D7DA-7948-9E29-43294A10FA17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678F4-5A27-6445-B0CA-77CB26E36729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rPr>
            <a:t>明白发了财对我们物质生活安全</a:t>
          </a:r>
          <a:r>
            <a:rPr lang="zh-CN" sz="3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rPr>
            <a:t>，</a:t>
          </a:r>
          <a:r>
            <a:rPr lang="zh-CN" sz="3800" kern="1200" dirty="0">
              <a:latin typeface="+mn-ea"/>
              <a:ea typeface="+mn-ea"/>
            </a:rPr>
            <a:t>但是对我们属灵生活有危险</a:t>
          </a:r>
          <a:endParaRPr lang="en-US" sz="3800" kern="1200" dirty="0">
            <a:latin typeface="+mn-ea"/>
            <a:ea typeface="+mn-ea"/>
          </a:endParaRPr>
        </a:p>
      </dsp:txBody>
      <dsp:txXfrm>
        <a:off x="0" y="2700"/>
        <a:ext cx="6291714" cy="1841777"/>
      </dsp:txXfrm>
    </dsp:sp>
    <dsp:sp modelId="{9CC47545-A8D3-6C43-8510-E424B5FC3056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62F7B-CACB-E344-B310-C88F2185D7DA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我们在神的门前，我们需要承认物质的</a:t>
          </a:r>
          <a:r>
            <a:rPr lang="zh-CN" altLang="en-US" sz="3800" kern="1200" dirty="0"/>
            <a:t>东西</a:t>
          </a:r>
          <a:r>
            <a:rPr lang="zh-CN" sz="3800" kern="1200" dirty="0"/>
            <a:t>没有用</a:t>
          </a:r>
          <a:endParaRPr lang="en-US" sz="3800" kern="1200" dirty="0"/>
        </a:p>
      </dsp:txBody>
      <dsp:txXfrm>
        <a:off x="0" y="1844478"/>
        <a:ext cx="6291714" cy="1841777"/>
      </dsp:txXfrm>
    </dsp:sp>
    <dsp:sp modelId="{26209856-11B7-2840-9730-84658372377E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24F14-33A0-8E45-959A-3501988231AB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 dirty="0"/>
            <a:t>需要承认我们在神的门前：缺</a:t>
          </a:r>
          <a:endParaRPr lang="en-US" sz="3800" kern="1200" dirty="0"/>
        </a:p>
      </dsp:txBody>
      <dsp:txXfrm>
        <a:off x="0" y="3686256"/>
        <a:ext cx="6291714" cy="18417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31D2E-3FAE-424D-9C0F-03FCEFAF772A}">
      <dsp:nvSpPr>
        <dsp:cNvPr id="0" name=""/>
        <dsp:cNvSpPr/>
      </dsp:nvSpPr>
      <dsp:spPr>
        <a:xfrm>
          <a:off x="0" y="689"/>
          <a:ext cx="10515600" cy="1613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5B5D0-0947-4741-96D2-54D42205E7C9}">
      <dsp:nvSpPr>
        <dsp:cNvPr id="0" name=""/>
        <dsp:cNvSpPr/>
      </dsp:nvSpPr>
      <dsp:spPr>
        <a:xfrm>
          <a:off x="488057" y="363707"/>
          <a:ext cx="887377" cy="8873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A2B06-3372-4C86-9BB8-B045DC889273}">
      <dsp:nvSpPr>
        <dsp:cNvPr id="0" name=""/>
        <dsp:cNvSpPr/>
      </dsp:nvSpPr>
      <dsp:spPr>
        <a:xfrm>
          <a:off x="1863492" y="689"/>
          <a:ext cx="8652107" cy="161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53" tIns="170753" rIns="170753" bIns="17075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富足的人知道他们需要耶稣</a:t>
          </a:r>
          <a:r>
            <a:rPr lang="zh-CN" sz="3600" kern="1200" dirty="0"/>
            <a:t>（</a:t>
          </a:r>
          <a:r>
            <a:rPr lang="en-US" sz="3600" kern="1200" dirty="0"/>
            <a:t>14-17</a:t>
          </a:r>
          <a:r>
            <a:rPr lang="zh-CN" sz="3600" kern="1200" dirty="0"/>
            <a:t>）</a:t>
          </a:r>
          <a:endParaRPr lang="en-US" sz="3600" kern="1200" dirty="0"/>
        </a:p>
      </dsp:txBody>
      <dsp:txXfrm>
        <a:off x="1863492" y="689"/>
        <a:ext cx="8652107" cy="1613413"/>
      </dsp:txXfrm>
    </dsp:sp>
    <dsp:sp modelId="{A031076E-0C59-4015-B5BA-2AE1927F8129}">
      <dsp:nvSpPr>
        <dsp:cNvPr id="0" name=""/>
        <dsp:cNvSpPr/>
      </dsp:nvSpPr>
      <dsp:spPr>
        <a:xfrm>
          <a:off x="0" y="2017455"/>
          <a:ext cx="10515600" cy="1613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17DAE-F170-4CF0-AEB5-8DC14E6D2724}">
      <dsp:nvSpPr>
        <dsp:cNvPr id="0" name=""/>
        <dsp:cNvSpPr/>
      </dsp:nvSpPr>
      <dsp:spPr>
        <a:xfrm>
          <a:off x="488057" y="2380473"/>
          <a:ext cx="887377" cy="8873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3D0B4-1408-4812-BD0A-033F8AD130F0}">
      <dsp:nvSpPr>
        <dsp:cNvPr id="0" name=""/>
        <dsp:cNvSpPr/>
      </dsp:nvSpPr>
      <dsp:spPr>
        <a:xfrm>
          <a:off x="1863492" y="2017455"/>
          <a:ext cx="8652107" cy="161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53" tIns="170753" rIns="170753" bIns="17075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富足的人从耶稣买金子</a:t>
          </a:r>
          <a:r>
            <a:rPr lang="zh-CN" sz="3600" kern="1200" dirty="0"/>
            <a:t>（</a:t>
          </a:r>
          <a:r>
            <a:rPr lang="en-US" sz="3600" kern="1200" dirty="0"/>
            <a:t>18-20</a:t>
          </a:r>
          <a:r>
            <a:rPr lang="zh-CN" sz="3600" kern="1200" dirty="0"/>
            <a:t>）</a:t>
          </a:r>
          <a:endParaRPr lang="en-US" sz="3600" kern="1200" dirty="0"/>
        </a:p>
      </dsp:txBody>
      <dsp:txXfrm>
        <a:off x="1863492" y="2017455"/>
        <a:ext cx="8652107" cy="1613413"/>
      </dsp:txXfrm>
    </dsp:sp>
    <dsp:sp modelId="{5DE66994-6E9C-42DC-9B36-286D598CF137}">
      <dsp:nvSpPr>
        <dsp:cNvPr id="0" name=""/>
        <dsp:cNvSpPr/>
      </dsp:nvSpPr>
      <dsp:spPr>
        <a:xfrm>
          <a:off x="0" y="4034222"/>
          <a:ext cx="10515600" cy="1613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117AB-A11D-42B1-AAFC-AE57E4BFD056}">
      <dsp:nvSpPr>
        <dsp:cNvPr id="0" name=""/>
        <dsp:cNvSpPr/>
      </dsp:nvSpPr>
      <dsp:spPr>
        <a:xfrm>
          <a:off x="488057" y="4397240"/>
          <a:ext cx="887377" cy="8873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D6E67-DC72-463A-967D-A1A6460762E3}">
      <dsp:nvSpPr>
        <dsp:cNvPr id="0" name=""/>
        <dsp:cNvSpPr/>
      </dsp:nvSpPr>
      <dsp:spPr>
        <a:xfrm>
          <a:off x="1863492" y="4034222"/>
          <a:ext cx="8652107" cy="161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53" tIns="170753" rIns="170753" bIns="17075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600" kern="1200" dirty="0"/>
            <a:t>富足的人的榜样（</a:t>
          </a:r>
          <a:r>
            <a:rPr lang="en-US" sz="3600" kern="1200" dirty="0"/>
            <a:t>21-22</a:t>
          </a:r>
          <a:r>
            <a:rPr lang="zh-CN" sz="3600" kern="1200" dirty="0"/>
            <a:t>）</a:t>
          </a:r>
          <a:endParaRPr lang="en-US" sz="3600" kern="1200" dirty="0"/>
        </a:p>
      </dsp:txBody>
      <dsp:txXfrm>
        <a:off x="1863492" y="4034222"/>
        <a:ext cx="8652107" cy="1613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F07F-5CFF-D141-941E-53A793AE7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2B12D-DE15-B947-BF9F-2A724E24E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80CBD-C77F-694F-A93A-DBAEC8BD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C2D4-F4C0-B74B-8B89-3F0C9495F19B}" type="datetimeFigureOut">
              <a:rPr lang="en-US" smtClean="0"/>
              <a:t>6/19/21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A98AE-98C9-5A4C-A494-140414F5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82E05-BE65-BC42-B456-0418FB9D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32A-B84E-614A-A9D7-7BBB9EE6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8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198E-F6C2-6740-B4EA-7264F76A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F093E-31A1-9246-BCB2-FEC686466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79E40-E1FE-A841-83B6-598D292C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C2D4-F4C0-B74B-8B89-3F0C9495F19B}" type="datetimeFigureOut">
              <a:rPr lang="en-US" smtClean="0"/>
              <a:t>6/19/21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2729F-5284-2542-B442-3491219A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54AA0-7F1E-494F-93B1-ACAEF3CE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32A-B84E-614A-A9D7-7BBB9EE6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49F4FD-CDCC-0F4B-BF41-8DBC2F4C2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635C0-22EC-064C-A3D1-AFE729F5F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27476-DA68-AE4E-AD96-F4E1D13D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C2D4-F4C0-B74B-8B89-3F0C9495F19B}" type="datetimeFigureOut">
              <a:rPr lang="en-US" smtClean="0"/>
              <a:t>6/19/21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4D944-0D38-4A4F-ADFB-5F194828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0D9A4-A4F8-0D4D-AF3D-CB7A55A1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32A-B84E-614A-A9D7-7BBB9EE6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A7FA-9AE9-0E4C-A0D9-30F7366D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5AE2E-1622-DE4D-BCF0-5DA513139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16E66-E0B7-6045-B1C4-980316A0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C2D4-F4C0-B74B-8B89-3F0C9495F19B}" type="datetimeFigureOut">
              <a:rPr lang="en-US" smtClean="0"/>
              <a:t>6/19/21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40C59-A89B-5B4C-9F5B-1B37982C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79A51-13F1-EB48-9C36-963809E4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32A-B84E-614A-A9D7-7BBB9EE6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8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E3FAE-9FF8-7C41-B1D5-0211F4D0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A7AB8-F100-EE47-923F-AFF912636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5D58-3C16-0440-A4C4-B124843E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C2D4-F4C0-B74B-8B89-3F0C9495F19B}" type="datetimeFigureOut">
              <a:rPr lang="en-US" smtClean="0"/>
              <a:t>6/19/21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E0EFD-87F4-2C4D-AAC7-DE386527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83190-0CB5-854D-8100-FE5C63CA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32A-B84E-614A-A9D7-7BBB9EE6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D34A9-C8CD-1840-9270-DD880F68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76FE5-454A-BF4C-89DB-66FEC6079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50FED-BA21-E84E-8C9D-6B3265F6C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5AAA3-5EBC-354F-BA5C-BCAF41B7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C2D4-F4C0-B74B-8B89-3F0C9495F19B}" type="datetimeFigureOut">
              <a:rPr lang="en-US" smtClean="0"/>
              <a:t>6/19/21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D8745-3FC1-B744-968F-CAA82AEE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5FB1A-7359-0446-8367-E649C270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32A-B84E-614A-A9D7-7BBB9EE6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F496-D448-2C47-9CB5-9835D677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5EA95-A2EA-1D45-AEEF-813F5553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40C8C-A0EB-A14F-B66C-EBFF5ADE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919F3-691D-354D-ABC4-E6B7A74E5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BFA09-402B-7140-BE1D-36B55EEEB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8DF91-D8A9-C24D-9304-90F2FE61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C2D4-F4C0-B74B-8B89-3F0C9495F19B}" type="datetimeFigureOut">
              <a:rPr lang="en-US" smtClean="0"/>
              <a:t>6/19/21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C5BA4B-3000-E248-ACA7-655A797F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0D0AE-1D18-A149-8CC4-E2CB3747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32A-B84E-614A-A9D7-7BBB9EE6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7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0B87-D64D-9946-81C5-9BFDF5A2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8D7A1-5CBA-BA46-BD48-99BC5264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C2D4-F4C0-B74B-8B89-3F0C9495F19B}" type="datetimeFigureOut">
              <a:rPr lang="en-US" smtClean="0"/>
              <a:t>6/19/21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4BFFE-9DAF-0B4B-93E6-D49FD181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4B322-E489-C84E-9948-48398DF0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32A-B84E-614A-A9D7-7BBB9EE6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5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9ACC4-58BA-EE4F-A4A2-FCD47E29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C2D4-F4C0-B74B-8B89-3F0C9495F19B}" type="datetimeFigureOut">
              <a:rPr lang="en-US" smtClean="0"/>
              <a:t>6/19/21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A8B63-5B75-2843-A86F-7D7F4A3C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BDADE-641A-2241-AEF1-1E81CE6A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32A-B84E-614A-A9D7-7BBB9EE6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2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A2F7-2279-7043-99CD-8283D2DA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42A22-A080-4F46-B3C2-B37BD599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700FE-9274-244A-8B44-53C56F103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A8675-8730-8342-AA5D-E6A78FB4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C2D4-F4C0-B74B-8B89-3F0C9495F19B}" type="datetimeFigureOut">
              <a:rPr lang="en-US" smtClean="0"/>
              <a:t>6/19/21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0248D-2381-F746-8806-EF28564A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6F7B4-81BB-F04F-86BF-A4D59785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32A-B84E-614A-A9D7-7BBB9EE6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D5C65-DB0D-B240-B78A-D3A49950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7CAE78-57B3-574B-908E-B2C764BA0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D2458-BC2C-3446-BFAD-D1053448D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12B90-35B4-EE46-B883-49D5AB5E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C2D4-F4C0-B74B-8B89-3F0C9495F19B}" type="datetimeFigureOut">
              <a:rPr lang="en-US" smtClean="0"/>
              <a:t>6/19/21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38A0D-4A32-B540-83BA-712712ADE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87A6D-B4DD-F249-BB9D-5E35598D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932A-B84E-614A-A9D7-7BBB9EE6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1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25FD8-9692-4644-B894-2D9D8460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1CAC2-CD1C-F94F-9B8C-177057F4C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ABCA6-3491-E046-B1F7-CF3457A09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C2D4-F4C0-B74B-8B89-3F0C9495F19B}" type="datetimeFigureOut">
              <a:rPr lang="en-US" smtClean="0"/>
              <a:t>6/19/21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654E4-2D8B-DF4F-B43B-5EDC11BDB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20B0A-2CBC-A94E-B369-27CECEAB3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932A-B84E-614A-A9D7-7BBB9EE6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7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11BD0-2810-EC47-8D1F-72901AF2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父亲节快乐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47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09CCDF-B6A9-1141-80B6-0C204AA9C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2" b="973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3A3B-2861-314E-9DA8-6977C889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老底嘉背景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8500-DBC8-894D-A876-8347ACB3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富足的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1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36F1F5-07B1-BA44-8400-B0A68FD07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" r="-3" b="4325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F3F5278-351F-7B46-ABC4-BBFAAA7F0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4" b="12676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A0C834C-2406-B847-9130-7287990C5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1" r="1" b="1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84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3A3B-2861-314E-9DA8-6977C889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老底嘉背景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8500-DBC8-894D-A876-8347ACB3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富足的</a:t>
            </a:r>
            <a:endParaRPr lang="en-US" sz="3600" dirty="0"/>
          </a:p>
          <a:p>
            <a:r>
              <a:rPr lang="en-US" sz="3600" dirty="0" err="1"/>
              <a:t>靠自己</a:t>
            </a:r>
            <a:endParaRPr lang="en-HK" sz="3600" dirty="0"/>
          </a:p>
          <a:p>
            <a:pPr lvl="1"/>
            <a:r>
              <a:rPr lang="zh-CN" altLang="en-US" sz="3200" dirty="0"/>
              <a:t>地震</a:t>
            </a:r>
            <a:r>
              <a:rPr lang="en-US" altLang="zh-CN" sz="3200" dirty="0"/>
              <a:t> 60AD</a:t>
            </a:r>
            <a:endParaRPr lang="en-HK" altLang="zh-CN" sz="3200" dirty="0"/>
          </a:p>
          <a:p>
            <a:pPr lvl="1"/>
            <a:r>
              <a:rPr lang="zh-CN" altLang="en-US" sz="3200" dirty="0"/>
              <a:t>水</a:t>
            </a:r>
            <a:endParaRPr lang="en-HK" altLang="zh-CN" sz="3200" dirty="0"/>
          </a:p>
          <a:p>
            <a:r>
              <a:rPr lang="zh-CN" altLang="en-US" sz="3600" dirty="0"/>
              <a:t>教会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6753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9B688-D8EF-C945-AE6C-4FAF5DCC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什么是富足的人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CA416-3758-2F4D-9FC7-D20485992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Vertical Text Placeholder 2">
            <a:extLst>
              <a:ext uri="{FF2B5EF4-FFF2-40B4-BE49-F238E27FC236}">
                <a16:creationId xmlns:a16="http://schemas.microsoft.com/office/drawing/2014/main" id="{800EE89F-15BC-4568-897D-187A73EDC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304074"/>
              </p:ext>
            </p:extLst>
          </p:nvPr>
        </p:nvGraphicFramePr>
        <p:xfrm>
          <a:off x="838200" y="528638"/>
          <a:ext cx="10515600" cy="564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68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B84C5-4C80-AF42-9943-6A7C2A50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富足的人知道他们需要耶稣</a:t>
            </a:r>
            <a:r>
              <a:rPr lang="zh-CN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14-17</a:t>
            </a:r>
            <a:r>
              <a:rPr lang="zh-CN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2B3C4-5941-4049-B85A-49A2261C6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/>
              <a:t>14 </a:t>
            </a:r>
            <a:r>
              <a:rPr lang="en-US" altLang="zh-CN" sz="3600" dirty="0"/>
              <a:t>“</a:t>
            </a:r>
            <a:r>
              <a:rPr lang="zh-CN" altLang="en-US" sz="3600" dirty="0"/>
              <a:t>你要写信给老底嘉教会的使者，说：‘那位阿们、诚信真实的见证者、　神创造的根源这样说： </a:t>
            </a:r>
            <a:r>
              <a:rPr lang="en-US" altLang="zh-CN" sz="3600" b="1" dirty="0"/>
              <a:t>15 </a:t>
            </a:r>
            <a:r>
              <a:rPr lang="zh-CN" altLang="en-US" sz="3600" dirty="0"/>
              <a:t>我知道你的行为，你也不冷也不热；我巴不得你或冷或热。 </a:t>
            </a:r>
            <a:r>
              <a:rPr lang="en-US" altLang="zh-CN" sz="3600" b="1" dirty="0"/>
              <a:t>16 </a:t>
            </a:r>
            <a:r>
              <a:rPr lang="zh-CN" altLang="en-US" sz="3600" dirty="0"/>
              <a:t>既然你如温水，也不冷也不热，我要从我口中把你吐出去。 </a:t>
            </a:r>
            <a:r>
              <a:rPr lang="en-US" altLang="zh-CN" sz="3600" b="1" dirty="0"/>
              <a:t>17 </a:t>
            </a:r>
            <a:r>
              <a:rPr lang="zh-CN" altLang="en-US" sz="3600" dirty="0"/>
              <a:t>你说：我是富足的，已经发了财，一样都不缺，却不知道你是困苦、可怜、贫穷、瞎眼、赤身的。</a:t>
            </a:r>
          </a:p>
        </p:txBody>
      </p:sp>
    </p:spTree>
    <p:extLst>
      <p:ext uri="{BB962C8B-B14F-4D97-AF65-F5344CB8AC3E}">
        <p14:creationId xmlns:p14="http://schemas.microsoft.com/office/powerpoint/2010/main" val="94090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富足的人知道他们需要耶稣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14-17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3F5F6-6CDF-8241-859F-2FE504D8C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dirty="0"/>
              <a:t>“</a:t>
            </a:r>
            <a:r>
              <a:rPr lang="zh-CN" altLang="en-US" sz="3600" dirty="0"/>
              <a:t>不冷也不热”什么意思？</a:t>
            </a:r>
            <a:endParaRPr lang="en-US" altLang="zh-CN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097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5CF7-8DBA-0C4C-90B4-AA4811EF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Cristiano Ronaldo</a:t>
            </a:r>
          </a:p>
        </p:txBody>
      </p:sp>
      <p:pic>
        <p:nvPicPr>
          <p:cNvPr id="1026" name="Picture 2" descr="VIDEO: Cristiano Ronaldo Replaces Coca-Cola Bottles With Water">
            <a:extLst>
              <a:ext uri="{FF2B5EF4-FFF2-40B4-BE49-F238E27FC236}">
                <a16:creationId xmlns:a16="http://schemas.microsoft.com/office/drawing/2014/main" id="{C8FCC9A9-5F47-DD4E-9CA4-E2A46E6BC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349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066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富足的人知道他们需要耶稣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14-17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3F5F6-6CDF-8241-859F-2FE504D8C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600" dirty="0"/>
              <a:t>当地</a:t>
            </a:r>
            <a:r>
              <a:rPr lang="zh-CN" altLang="en-HK" sz="3600" dirty="0"/>
              <a:t>温水</a:t>
            </a:r>
            <a:r>
              <a:rPr lang="zh-CN" altLang="en-US" sz="3600" dirty="0"/>
              <a:t> </a:t>
            </a:r>
            <a:r>
              <a:rPr lang="en-US" altLang="zh-CN" sz="3600" dirty="0"/>
              <a:t>=</a:t>
            </a:r>
            <a:r>
              <a:rPr lang="zh-CN" altLang="en-US" sz="3600" dirty="0"/>
              <a:t> 有毒</a:t>
            </a:r>
            <a:endParaRPr lang="en-HK" altLang="zh-CN" sz="3600" dirty="0"/>
          </a:p>
          <a:p>
            <a:endParaRPr lang="en-US" altLang="zh-CN" sz="3600" dirty="0"/>
          </a:p>
          <a:p>
            <a:r>
              <a:rPr lang="en-US" sz="3600" dirty="0" err="1"/>
              <a:t>从外面的冷水或热水</a:t>
            </a:r>
            <a:r>
              <a:rPr lang="zh-CN" altLang="en-US" sz="3600" dirty="0"/>
              <a:t> </a:t>
            </a:r>
            <a:r>
              <a:rPr lang="en-US" altLang="zh-CN" sz="3600" dirty="0"/>
              <a:t>=</a:t>
            </a:r>
            <a:r>
              <a:rPr lang="zh-CN" altLang="en-US" sz="3600" dirty="0"/>
              <a:t> 健康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821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AD660-CE08-7443-92BA-2D54DD315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7275" y="2043663"/>
            <a:ext cx="6808573" cy="2031055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启示录</a:t>
            </a:r>
            <a:r>
              <a:rPr lang="en-US" altLang="zh-CN" sz="8000" dirty="0">
                <a:solidFill>
                  <a:srgbClr val="FFFFFF"/>
                </a:solidFill>
              </a:rPr>
              <a:t>3:14-22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66EBA-F0EE-874A-9369-BAF16D194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lnSpcReduction="10000"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富足的人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56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富足的人知道他们需要耶稣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14-17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3F5F6-6CDF-8241-859F-2FE504D8C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3600" dirty="0"/>
              <a:t>老底嘉教会</a:t>
            </a:r>
            <a:r>
              <a:rPr lang="zh-CN" altLang="en-HK" sz="3600" dirty="0"/>
              <a:t>说</a:t>
            </a:r>
            <a:r>
              <a:rPr lang="zh-CN" altLang="en-US" sz="3600" dirty="0"/>
              <a:t>“我是富足的，已经发了财，一样都不缺”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15DEA-F1DD-E344-953B-C276792D5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287" y="2045488"/>
            <a:ext cx="6309126" cy="35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03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富足的人知道他们需要耶稣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14-17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3F5F6-6CDF-8241-859F-2FE504D8C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600" dirty="0"/>
              <a:t>老底嘉教会</a:t>
            </a:r>
            <a:r>
              <a:rPr lang="zh-CN" altLang="en-HK" sz="3600" dirty="0"/>
              <a:t>说</a:t>
            </a:r>
            <a:r>
              <a:rPr lang="zh-CN" altLang="en-US" sz="3600" dirty="0"/>
              <a:t>“我是富足的，已经发了财，一样都不缺”</a:t>
            </a:r>
            <a:endParaRPr lang="en-HK" altLang="zh-CN" sz="3600" dirty="0"/>
          </a:p>
          <a:p>
            <a:r>
              <a:rPr lang="zh-CN" altLang="en-US" sz="3600" dirty="0"/>
              <a:t>耶稣回答“我要把你吐出来”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1839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富足的人知道他们需要耶稣</a:t>
            </a:r>
            <a:r>
              <a:rPr lang="zh-CN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14-17</a:t>
            </a:r>
            <a:r>
              <a:rPr lang="zh-CN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3F5F6-6CDF-8241-859F-2FE504D8C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7353395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zh-CN" altLang="en-HK" sz="3600" dirty="0"/>
              <a:t>我怎么能</a:t>
            </a:r>
            <a:r>
              <a:rPr lang="zh-CN" altLang="en-US" sz="3600" dirty="0"/>
              <a:t>衡量我是不是在</a:t>
            </a:r>
            <a:r>
              <a:rPr lang="en-US" sz="3600" dirty="0" err="1"/>
              <a:t>需要耶稣</a:t>
            </a:r>
            <a:r>
              <a:rPr lang="zh-CN" altLang="en-US" sz="3600" dirty="0"/>
              <a:t>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9811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富足的人知道他们需要耶稣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14-17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3F5F6-6CDF-8241-859F-2FE504D8C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600" dirty="0"/>
              <a:t>我是基督徒</a:t>
            </a:r>
            <a:endParaRPr lang="en-US" altLang="zh-CN" sz="3600" dirty="0"/>
          </a:p>
          <a:p>
            <a:r>
              <a:rPr lang="zh-CN" altLang="en-US" sz="3600" dirty="0"/>
              <a:t>我告诉别人我是基督徒</a:t>
            </a:r>
            <a:endParaRPr lang="en-US" altLang="zh-CN" sz="3600" dirty="0"/>
          </a:p>
          <a:p>
            <a:r>
              <a:rPr lang="zh-CN" altLang="en-US" sz="3600" dirty="0"/>
              <a:t>我相信耶稣为我罪死</a:t>
            </a:r>
            <a:endParaRPr lang="en-US" altLang="zh-CN" sz="3600" dirty="0"/>
          </a:p>
          <a:p>
            <a:r>
              <a:rPr lang="zh-CN" altLang="en-US" sz="3600" dirty="0"/>
              <a:t>我是不是正在需要耶稣？</a:t>
            </a:r>
            <a:endParaRPr lang="en-US" altLang="zh-CN" sz="3600" dirty="0"/>
          </a:p>
          <a:p>
            <a:pPr marL="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9416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富足的人知道他们需要耶稣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14-17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3F5F6-6CDF-8241-859F-2FE504D8C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HK" sz="3600" dirty="0"/>
              <a:t>过去一年</a:t>
            </a:r>
            <a:r>
              <a:rPr lang="zh-CN" altLang="en-US" sz="3600" dirty="0"/>
              <a:t>的例子</a:t>
            </a:r>
            <a:endParaRPr lang="en-HK" altLang="zh-CN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9314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富足的人知道他们需要耶稣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14-17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3F5F6-6CDF-8241-859F-2FE504D8C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600" dirty="0"/>
              <a:t>过去一年的例子</a:t>
            </a:r>
            <a:endParaRPr lang="en-HK" altLang="zh-CN" sz="3600" dirty="0"/>
          </a:p>
          <a:p>
            <a:r>
              <a:rPr lang="zh-CN" altLang="en-US" sz="3600" dirty="0"/>
              <a:t>生活不富足的、没发财，缺的时候更容易回到我们需要耶稣</a:t>
            </a:r>
            <a:endParaRPr lang="en-HK" altLang="zh-CN" sz="3600" dirty="0"/>
          </a:p>
        </p:txBody>
      </p:sp>
    </p:spTree>
    <p:extLst>
      <p:ext uri="{BB962C8B-B14F-4D97-AF65-F5344CB8AC3E}">
        <p14:creationId xmlns:p14="http://schemas.microsoft.com/office/powerpoint/2010/main" val="87165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富足的人知道他们需要耶稣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14-17</a:t>
            </a:r>
            <a:r>
              <a:rPr lang="zh-CN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3F5F6-6CDF-8241-859F-2FE504D8C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我自己愿意花时间</a:t>
            </a:r>
            <a:r>
              <a:rPr lang="zh-CN" altLang="en-HK" dirty="0"/>
              <a:t>祷告</a:t>
            </a:r>
            <a:r>
              <a:rPr lang="zh-CN" altLang="en-US" dirty="0"/>
              <a:t>吗？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78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37812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6600" dirty="0"/>
              <a:t>1.</a:t>
            </a:r>
            <a:r>
              <a:rPr lang="zh-CN" altLang="en-US" sz="6600" dirty="0"/>
              <a:t> 我自己愿意花时间祷告吗？</a:t>
            </a:r>
            <a:endParaRPr lang="en-US" sz="6600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31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3"/>
            <a:ext cx="5561938" cy="32189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比如说花</a:t>
            </a:r>
            <a:r>
              <a:rPr lang="en-US" altLang="zh-CN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30</a:t>
            </a:r>
            <a:r>
              <a:rPr lang="zh-CN" alt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分钟在午饭的时间</a:t>
            </a:r>
            <a:br>
              <a:rPr lang="en-HK" altLang="zh-CN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HK" altLang="zh-CN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🙏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3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33198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6000" dirty="0"/>
              <a:t>2</a:t>
            </a:r>
            <a:r>
              <a:rPr lang="en-US" altLang="zh-CN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zh-CN" alt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我骄傲的写“忠诚基督徒”在我经历吗？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0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A9142-D251-47C6-AB1D-FD9B79959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3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56405-6F54-0A47-8099-F3D3E9A3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住在香港很危险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23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3"/>
            <a:ext cx="5561938" cy="34484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5600" dirty="0"/>
              <a:t>3</a:t>
            </a:r>
            <a:r>
              <a:rPr lang="en-US" altLang="zh-CN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zh-CN" alt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如果我孩子写“忠诚基督徒”在他</a:t>
            </a:r>
            <a:r>
              <a:rPr lang="en-US" altLang="zh-CN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</a:t>
            </a:r>
            <a:r>
              <a:rPr lang="zh-CN" alt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祂</a:t>
            </a:r>
            <a:r>
              <a:rPr lang="zh-CN" altLang="en-US" sz="6000" dirty="0"/>
              <a:t>简历</a:t>
            </a:r>
            <a:r>
              <a:rPr lang="zh-CN" alt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我会骄傲兴奋吗？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4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31559-7278-6641-B602-9F6C60E4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富足的人知道他们需要耶稣</a:t>
            </a:r>
            <a:r>
              <a:rPr lang="zh-CN" alt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14-17</a:t>
            </a:r>
            <a:r>
              <a:rPr lang="zh-CN" alt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）</a:t>
            </a: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F5F21-CFB4-9D4D-B344-65C38A375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66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Vertical Text Placeholder 2">
            <a:extLst>
              <a:ext uri="{FF2B5EF4-FFF2-40B4-BE49-F238E27FC236}">
                <a16:creationId xmlns:a16="http://schemas.microsoft.com/office/drawing/2014/main" id="{800EE89F-15BC-4568-897D-187A73EDCD69}"/>
              </a:ext>
            </a:extLst>
          </p:cNvPr>
          <p:cNvGraphicFramePr/>
          <p:nvPr/>
        </p:nvGraphicFramePr>
        <p:xfrm>
          <a:off x="838200" y="528638"/>
          <a:ext cx="10515600" cy="564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633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542603-831C-844B-946D-E64E22B4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 err="1"/>
              <a:t>富足的人从耶稣买金子</a:t>
            </a:r>
            <a:r>
              <a:rPr lang="zh-CN" altLang="en-US" dirty="0"/>
              <a:t>（</a:t>
            </a:r>
            <a:r>
              <a:rPr lang="en-US" dirty="0"/>
              <a:t>18-20</a:t>
            </a:r>
            <a:r>
              <a:rPr lang="zh-CN" altLang="en-US" dirty="0"/>
              <a:t>）</a:t>
            </a:r>
            <a:endParaRPr lang="en-US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 descr="Gold bars">
            <a:extLst>
              <a:ext uri="{FF2B5EF4-FFF2-40B4-BE49-F238E27FC236}">
                <a16:creationId xmlns:a16="http://schemas.microsoft.com/office/drawing/2014/main" id="{F49EC0D5-5A6B-D44F-B0DD-7868063B7E85}"/>
              </a:ext>
            </a:extLst>
          </p:cNvPr>
          <p:cNvSpPr/>
          <p:nvPr/>
        </p:nvSpPr>
        <p:spPr>
          <a:xfrm>
            <a:off x="870841" y="1568941"/>
            <a:ext cx="3723195" cy="430127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5234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0AC15-B1AD-C44D-905A-E9E8E9CF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富足的人从耶稣买金子</a:t>
            </a:r>
            <a:r>
              <a:rPr lang="zh-CN" alt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18-20</a:t>
            </a:r>
            <a:r>
              <a:rPr lang="zh-CN" alt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）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F106F-7FDB-284F-9B50-55F2CE458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94096" y="3842932"/>
            <a:ext cx="4167115" cy="2163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 descr="Gold bars">
            <a:extLst>
              <a:ext uri="{FF2B5EF4-FFF2-40B4-BE49-F238E27FC236}">
                <a16:creationId xmlns:a16="http://schemas.microsoft.com/office/drawing/2014/main" id="{F5B4B6D9-E75C-644A-9AB1-0224A366A17F}"/>
              </a:ext>
            </a:extLst>
          </p:cNvPr>
          <p:cNvSpPr/>
          <p:nvPr/>
        </p:nvSpPr>
        <p:spPr>
          <a:xfrm>
            <a:off x="7374709" y="1692294"/>
            <a:ext cx="3723195" cy="43012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6447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9D24F-5EB9-EA40-88F7-73FCAC4B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41" y="2556749"/>
            <a:ext cx="5238466" cy="29914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zh-CN" sz="6000" b="1" dirty="0"/>
              <a:t>17 </a:t>
            </a:r>
            <a:r>
              <a:rPr lang="zh-CN" altLang="en-US" sz="6000" dirty="0"/>
              <a:t>你说：我是富足的，已经发了财，一样都不缺，却不知道你是困苦、可怜、贫穷、瞎眼、赤身的。</a:t>
            </a:r>
            <a:endParaRPr lang="en-US" sz="60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rying Face with No Fill">
            <a:extLst>
              <a:ext uri="{FF2B5EF4-FFF2-40B4-BE49-F238E27FC236}">
                <a16:creationId xmlns:a16="http://schemas.microsoft.com/office/drawing/2014/main" id="{69023552-263E-489E-9792-C13888951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15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0AC15-B1AD-C44D-905A-E9E8E9CF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76" y="542599"/>
            <a:ext cx="5238466" cy="12777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富足的人从耶稣买金子</a:t>
            </a:r>
            <a:r>
              <a:rPr lang="zh-CN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18-20</a:t>
            </a:r>
            <a:r>
              <a:rPr lang="zh-CN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）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F106F-7FDB-284F-9B50-55F2CE458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94096" y="2129307"/>
            <a:ext cx="6592579" cy="4061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z="3200" b="1" dirty="0"/>
              <a:t>18 </a:t>
            </a:r>
            <a:r>
              <a:rPr lang="zh-CN" altLang="en-US" sz="3200" dirty="0"/>
              <a:t>我劝你向我买从火中锻炼出来的金子，使你富足；又买白衣穿上，使你赤身的羞耻不露出来；又买眼药抹你的眼睛，使你能看见。 </a:t>
            </a:r>
            <a:r>
              <a:rPr lang="en-US" altLang="zh-CN" sz="3200" b="1" dirty="0"/>
              <a:t>19 </a:t>
            </a:r>
            <a:r>
              <a:rPr lang="zh-CN" altLang="en-US" sz="3200" dirty="0"/>
              <a:t>凡我所疼爱的，我就责备管教。所以，你要发热心，也要悔改。 </a:t>
            </a:r>
            <a:r>
              <a:rPr lang="en-US" altLang="zh-CN" sz="3200" b="1" dirty="0"/>
              <a:t>20 </a:t>
            </a:r>
            <a:r>
              <a:rPr lang="zh-CN" altLang="en-US" sz="3200" dirty="0"/>
              <a:t>看哪，我站在门外叩门，若有听见我声音而开门的，我要进到他那里去，我与他，他与我一起吃饭。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 descr="Gold bars">
            <a:extLst>
              <a:ext uri="{FF2B5EF4-FFF2-40B4-BE49-F238E27FC236}">
                <a16:creationId xmlns:a16="http://schemas.microsoft.com/office/drawing/2014/main" id="{8D797C3D-85AC-0B4E-A951-FF263D7AF2F9}"/>
              </a:ext>
            </a:extLst>
          </p:cNvPr>
          <p:cNvSpPr/>
          <p:nvPr/>
        </p:nvSpPr>
        <p:spPr>
          <a:xfrm>
            <a:off x="7374709" y="1692294"/>
            <a:ext cx="3723195" cy="43012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5646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1CD3-B02C-B14D-A054-3392F6A3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富足的人从耶稣买金子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51A98-3C4C-9F40-973E-4A4BCE2CD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7265" y="2470248"/>
            <a:ext cx="5428729" cy="35362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dirty="0"/>
              <a:t>买从火中锻炼出来的金子</a:t>
            </a:r>
            <a:endParaRPr lang="en-US" altLang="zh-CN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 descr="Gold bars">
            <a:extLst>
              <a:ext uri="{FF2B5EF4-FFF2-40B4-BE49-F238E27FC236}">
                <a16:creationId xmlns:a16="http://schemas.microsoft.com/office/drawing/2014/main" id="{0A39F760-67CC-E546-AA1D-30CEDBE25409}"/>
              </a:ext>
            </a:extLst>
          </p:cNvPr>
          <p:cNvSpPr/>
          <p:nvPr/>
        </p:nvSpPr>
        <p:spPr>
          <a:xfrm>
            <a:off x="7374709" y="1692294"/>
            <a:ext cx="3723195" cy="43012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5904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1CD3-B02C-B14D-A054-3392F6A3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431387"/>
            <a:ext cx="5993026" cy="394290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zh-CN" altLang="en-US" sz="6000" dirty="0"/>
              <a:t>火中锻炼出来的金子</a:t>
            </a:r>
            <a:r>
              <a:rPr lang="en-US" altLang="zh-CN" sz="6000" dirty="0"/>
              <a:t> = </a:t>
            </a:r>
            <a:r>
              <a:rPr lang="zh-CN" altLang="en-US" sz="6000" dirty="0"/>
              <a:t>圣洁的意思</a:t>
            </a:r>
            <a:br>
              <a:rPr lang="en-HK" altLang="zh-CN" sz="6000" dirty="0"/>
            </a:br>
            <a:r>
              <a:rPr lang="zh-CN" altLang="en-US" sz="6000" dirty="0"/>
              <a:t>（例如：玛拉基书）</a:t>
            </a:r>
            <a:endParaRPr lang="en-US" altLang="zh-CN" sz="6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 descr="Gold bars">
            <a:extLst>
              <a:ext uri="{FF2B5EF4-FFF2-40B4-BE49-F238E27FC236}">
                <a16:creationId xmlns:a16="http://schemas.microsoft.com/office/drawing/2014/main" id="{24803957-4052-A34C-9BE7-D39BC8E22695}"/>
              </a:ext>
            </a:extLst>
          </p:cNvPr>
          <p:cNvSpPr/>
          <p:nvPr/>
        </p:nvSpPr>
        <p:spPr>
          <a:xfrm>
            <a:off x="7374709" y="1692294"/>
            <a:ext cx="3723195" cy="43012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7865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1CD3-B02C-B14D-A054-3392F6A3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富足的人从耶稣买金子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51A98-3C4C-9F40-973E-4A4BCE2CD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3200" dirty="0"/>
              <a:t>买从火中锻炼出来的金子</a:t>
            </a:r>
            <a:endParaRPr lang="en-US" altLang="zh-CN" sz="3200" dirty="0"/>
          </a:p>
          <a:p>
            <a:r>
              <a:rPr lang="zh-CN" altLang="en-US" sz="3200" dirty="0"/>
              <a:t>买白衣穿上，使你赤身的羞耻不露出来</a:t>
            </a:r>
            <a:endParaRPr lang="en-US" altLang="zh-CN" sz="3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 descr="Gold bars">
            <a:extLst>
              <a:ext uri="{FF2B5EF4-FFF2-40B4-BE49-F238E27FC236}">
                <a16:creationId xmlns:a16="http://schemas.microsoft.com/office/drawing/2014/main" id="{FE84C8E8-5EA1-C046-A43B-89461519F2D5}"/>
              </a:ext>
            </a:extLst>
          </p:cNvPr>
          <p:cNvSpPr/>
          <p:nvPr/>
        </p:nvSpPr>
        <p:spPr>
          <a:xfrm>
            <a:off x="7374709" y="1692294"/>
            <a:ext cx="3723195" cy="43012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559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A9142-D251-47C6-AB1D-FD9B79959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3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56405-6F54-0A47-8099-F3D3E9A3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怎么危险</a:t>
            </a:r>
            <a:r>
              <a:rPr lang="zh-CN" altLang="en-US" sz="6600"/>
              <a:t>？</a:t>
            </a:r>
            <a:endParaRPr lang="en-US" sz="66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61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1CD3-B02C-B14D-A054-3392F6A3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5" y="851516"/>
            <a:ext cx="8103478" cy="27632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800" dirty="0"/>
              <a:t>白衣</a:t>
            </a:r>
            <a:r>
              <a:rPr lang="en-US" altLang="zh-CN" sz="4800" dirty="0"/>
              <a:t>=</a:t>
            </a:r>
            <a:r>
              <a:rPr lang="zh-CN" altLang="en-US" sz="4800" dirty="0"/>
              <a:t> 圣洁</a:t>
            </a:r>
            <a:br>
              <a:rPr lang="en-US" altLang="zh-CN" sz="4800" dirty="0"/>
            </a:br>
            <a:r>
              <a:rPr lang="zh-CN" altLang="en-US" sz="4800" dirty="0"/>
              <a:t>赤身、羞耻不露出来 </a:t>
            </a:r>
            <a:br>
              <a:rPr lang="en-HK" altLang="zh-CN" sz="4800" dirty="0"/>
            </a:br>
            <a:r>
              <a:rPr lang="en-US" altLang="zh-CN" sz="4800" dirty="0"/>
              <a:t>=</a:t>
            </a:r>
            <a:r>
              <a:rPr lang="zh-CN" altLang="en-US" sz="4800" dirty="0"/>
              <a:t>不圣洁，该受到神的惩罚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6" name="Rectangle 5" descr="Gold bars">
            <a:extLst>
              <a:ext uri="{FF2B5EF4-FFF2-40B4-BE49-F238E27FC236}">
                <a16:creationId xmlns:a16="http://schemas.microsoft.com/office/drawing/2014/main" id="{3FAEC83D-3984-8D4C-B6A9-61FE0C9F9249}"/>
              </a:ext>
            </a:extLst>
          </p:cNvPr>
          <p:cNvSpPr/>
          <p:nvPr/>
        </p:nvSpPr>
        <p:spPr>
          <a:xfrm>
            <a:off x="7374709" y="1692294"/>
            <a:ext cx="3723195" cy="43012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3238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1CD3-B02C-B14D-A054-3392F6A3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富足的人从耶稣买金子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51A98-3C4C-9F40-973E-4A4BCE2CD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3200" dirty="0"/>
              <a:t>买从火中锻炼出来的金子</a:t>
            </a:r>
            <a:endParaRPr lang="en-US" altLang="zh-CN" sz="3200" dirty="0"/>
          </a:p>
          <a:p>
            <a:r>
              <a:rPr lang="zh-CN" altLang="en-US" sz="3200" dirty="0"/>
              <a:t>买白衣穿上，使你赤身的羞耻不露出来</a:t>
            </a:r>
            <a:endParaRPr lang="en-US" altLang="zh-CN" sz="3200" dirty="0"/>
          </a:p>
          <a:p>
            <a:r>
              <a:rPr lang="zh-CN" altLang="en-US" sz="3200" dirty="0"/>
              <a:t>买眼药抹你的眼睛，使你能看见。</a:t>
            </a:r>
            <a:endParaRPr lang="en-US" sz="3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 descr="Gold bars">
            <a:extLst>
              <a:ext uri="{FF2B5EF4-FFF2-40B4-BE49-F238E27FC236}">
                <a16:creationId xmlns:a16="http://schemas.microsoft.com/office/drawing/2014/main" id="{92C492D8-B9C8-AF4D-8E17-6FAE238BD13B}"/>
              </a:ext>
            </a:extLst>
          </p:cNvPr>
          <p:cNvSpPr/>
          <p:nvPr/>
        </p:nvSpPr>
        <p:spPr>
          <a:xfrm>
            <a:off x="7374709" y="1692294"/>
            <a:ext cx="3723195" cy="43012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4632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1CD3-B02C-B14D-A054-3392F6A30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23" y="851517"/>
            <a:ext cx="6030096" cy="21635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000" dirty="0"/>
              <a:t>眼药 </a:t>
            </a:r>
            <a:r>
              <a:rPr lang="en-US" altLang="zh-CN" sz="4000" dirty="0"/>
              <a:t>=</a:t>
            </a:r>
            <a:r>
              <a:rPr lang="zh-CN" altLang="en-US" sz="4000" dirty="0"/>
              <a:t> </a:t>
            </a:r>
            <a:r>
              <a:rPr lang="zh-CN" altLang="en-US" dirty="0"/>
              <a:t>照亮我们心中的眼睛使能看见耶稣是谁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 descr="Gold bars">
            <a:extLst>
              <a:ext uri="{FF2B5EF4-FFF2-40B4-BE49-F238E27FC236}">
                <a16:creationId xmlns:a16="http://schemas.microsoft.com/office/drawing/2014/main" id="{B52E3E6E-8991-A448-BA1C-1F7DD53A80EA}"/>
              </a:ext>
            </a:extLst>
          </p:cNvPr>
          <p:cNvSpPr/>
          <p:nvPr/>
        </p:nvSpPr>
        <p:spPr>
          <a:xfrm>
            <a:off x="7374709" y="1692294"/>
            <a:ext cx="3723195" cy="43012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9873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B7A1225-9D58-9A43-AE72-85EF8B7FE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837" y="2043663"/>
            <a:ext cx="6512011" cy="2599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ea"/>
                <a:cs typeface="+mj-cs"/>
              </a:rPr>
              <a:t>还没</a:t>
            </a:r>
            <a:r>
              <a:rPr lang="en-US" altLang="zh-CN" sz="4800" kern="1200" dirty="0">
                <a:solidFill>
                  <a:srgbClr val="FFFFFF"/>
                </a:solidFill>
                <a:latin typeface="+mj-ea"/>
                <a:cs typeface="+mj-cs"/>
              </a:rPr>
              <a:t> “ </a:t>
            </a:r>
            <a:r>
              <a:rPr lang="en-US" sz="6000" kern="1200" dirty="0" err="1">
                <a:solidFill>
                  <a:srgbClr val="FFFFFF"/>
                </a:solidFill>
                <a:latin typeface="+mj-ea"/>
                <a:cs typeface="+mj-cs"/>
              </a:rPr>
              <a:t>富足的人</a:t>
            </a:r>
            <a:r>
              <a:rPr lang="zh-CN" altLang="en-US" sz="6000" kern="1200" dirty="0">
                <a:solidFill>
                  <a:srgbClr val="FFFFFF"/>
                </a:solidFill>
                <a:latin typeface="+mj-ea"/>
                <a:cs typeface="+mj-cs"/>
              </a:rPr>
              <a:t>”</a:t>
            </a:r>
            <a:br>
              <a:rPr lang="en-HK" altLang="zh-CN" sz="6000" kern="1200" dirty="0">
                <a:solidFill>
                  <a:srgbClr val="FFFFFF"/>
                </a:solidFill>
                <a:latin typeface="+mj-ea"/>
                <a:cs typeface="+mj-cs"/>
              </a:rPr>
            </a:br>
            <a:r>
              <a:rPr lang="zh-CN" altLang="en-US" sz="6000" kern="1200" dirty="0">
                <a:solidFill>
                  <a:srgbClr val="FFFFFF"/>
                </a:solidFill>
                <a:latin typeface="+mj-ea"/>
                <a:cs typeface="+mj-cs"/>
              </a:rPr>
              <a:t>要从耶稣买“金子”</a:t>
            </a:r>
            <a:endParaRPr lang="en-US" sz="4800" kern="1200" dirty="0">
              <a:solidFill>
                <a:srgbClr val="FFFFFF"/>
              </a:solidFill>
              <a:latin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0672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B7A1225-9D58-9A43-AE72-85EF8B7FE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HK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想更了解耶稣是谁吗</a:t>
            </a:r>
            <a:r>
              <a:rPr lang="zh-CN" alt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？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2772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9530-F995-5345-BC2F-D5934796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弟兄紫妹</a:t>
            </a:r>
            <a:r>
              <a:rPr lang="zh-CN" altLang="en-US" sz="5400" dirty="0"/>
              <a:t>，别称为温水</a:t>
            </a:r>
            <a:endParaRPr lang="en-US" sz="5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E1C4F-17D2-4E76-B679-14EAA08D3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18" r="1337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6510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9530-F995-5345-BC2F-D5934796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越靠自己让耶稣越想把你吐出来</a:t>
            </a:r>
            <a:endParaRPr lang="en-US" sz="5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E1C4F-17D2-4E76-B679-14EAA08D3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8" r="1536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9954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600E9-5389-8548-9296-6651EBA7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52" y="1783959"/>
            <a:ext cx="4363868" cy="2889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/>
              <a:t>真正的富足人会跟耶稣爱宴</a:t>
            </a:r>
            <a:endParaRPr lang="en-US" sz="5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818809E9-6358-40F6-AEAE-5990CF1D0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7" r="8512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2318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Vertical Text Placeholder 2">
            <a:extLst>
              <a:ext uri="{FF2B5EF4-FFF2-40B4-BE49-F238E27FC236}">
                <a16:creationId xmlns:a16="http://schemas.microsoft.com/office/drawing/2014/main" id="{800EE89F-15BC-4568-897D-187A73EDCD69}"/>
              </a:ext>
            </a:extLst>
          </p:cNvPr>
          <p:cNvGraphicFramePr/>
          <p:nvPr/>
        </p:nvGraphicFramePr>
        <p:xfrm>
          <a:off x="838200" y="528638"/>
          <a:ext cx="10515600" cy="564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3893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64501-9DC7-C345-B82D-323DFE90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救灵费命</a:t>
            </a:r>
            <a:endParaRPr lang="en-US" sz="11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576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7EEE-9FF7-774A-9F04-D16D2005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CA861-F180-D24E-BFA9-F139F92F2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E6C78-5192-A345-96BC-AF2A1599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393700"/>
            <a:ext cx="12166600" cy="6070600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0696ACDD-0C12-BA46-8EAF-7591188FFF92}"/>
              </a:ext>
            </a:extLst>
          </p:cNvPr>
          <p:cNvSpPr/>
          <p:nvPr/>
        </p:nvSpPr>
        <p:spPr>
          <a:xfrm>
            <a:off x="3274540" y="2225890"/>
            <a:ext cx="963828" cy="8632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931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5BE084-AD5C-094E-AF98-183CCEE2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37398"/>
            <a:ext cx="4195140" cy="52974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改革宗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五个唯独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Vertical Text Placeholder 2">
            <a:extLst>
              <a:ext uri="{FF2B5EF4-FFF2-40B4-BE49-F238E27FC236}">
                <a16:creationId xmlns:a16="http://schemas.microsoft.com/office/drawing/2014/main" id="{C8B087D0-D25C-46E6-8827-0C9EDAA6D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164401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068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hands&#10;&#10;Description automatically generated with medium confidence">
            <a:extLst>
              <a:ext uri="{FF2B5EF4-FFF2-40B4-BE49-F238E27FC236}">
                <a16:creationId xmlns:a16="http://schemas.microsoft.com/office/drawing/2014/main" id="{3CC2159F-2D41-48EE-9E94-6D5BF12AF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438" r="1163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E59B6-6056-654C-B3BC-C336EA48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5" y="798445"/>
            <a:ext cx="6128951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b="1" dirty="0">
                <a:solidFill>
                  <a:srgbClr val="000000"/>
                </a:solidFill>
              </a:rPr>
              <a:t>富足的人的榜样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5A018-F8F3-7E41-8C5A-334C273AC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solidFill>
                  <a:srgbClr val="000000"/>
                </a:solidFill>
              </a:rPr>
              <a:t>怎么做物质上“</a:t>
            </a:r>
            <a:r>
              <a:rPr lang="zh-CN" altLang="en-US" sz="4000" dirty="0"/>
              <a:t>富足的，已经发了财，一样都不缺</a:t>
            </a:r>
            <a:r>
              <a:rPr lang="zh-CN" altLang="en-US" sz="4000" dirty="0">
                <a:solidFill>
                  <a:srgbClr val="000000"/>
                </a:solidFill>
              </a:rPr>
              <a:t>”</a:t>
            </a:r>
            <a:r>
              <a:rPr lang="zh-CN" altLang="en-HK" sz="4000" dirty="0">
                <a:solidFill>
                  <a:srgbClr val="000000"/>
                </a:solidFill>
              </a:rPr>
              <a:t>而同时</a:t>
            </a:r>
            <a:r>
              <a:rPr lang="zh-CN" altLang="en-US" sz="4000" dirty="0">
                <a:solidFill>
                  <a:srgbClr val="000000"/>
                </a:solidFill>
              </a:rPr>
              <a:t>“知道我需要耶稣”的人？</a:t>
            </a:r>
            <a:endParaRPr lang="en-US" altLang="zh-CN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978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67CF4-AA00-B341-B43F-0E5CE9F5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富足的人的榜样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Vertical Text Placeholder 2">
            <a:extLst>
              <a:ext uri="{FF2B5EF4-FFF2-40B4-BE49-F238E27FC236}">
                <a16:creationId xmlns:a16="http://schemas.microsoft.com/office/drawing/2014/main" id="{D6437407-824B-4263-8EFE-D14D9779B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506718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5003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67CF4-AA00-B341-B43F-0E5CE9F5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富足的人的榜样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Vertical Text Placeholder 2">
            <a:extLst>
              <a:ext uri="{FF2B5EF4-FFF2-40B4-BE49-F238E27FC236}">
                <a16:creationId xmlns:a16="http://schemas.microsoft.com/office/drawing/2014/main" id="{D6437407-824B-4263-8EFE-D14D9779B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53616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3419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67CF4-AA00-B341-B43F-0E5CE9F5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富足的人的榜样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Vertical Text Placeholder 2">
            <a:extLst>
              <a:ext uri="{FF2B5EF4-FFF2-40B4-BE49-F238E27FC236}">
                <a16:creationId xmlns:a16="http://schemas.microsoft.com/office/drawing/2014/main" id="{D6437407-824B-4263-8EFE-D14D9779B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54096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247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J. P. Morgan - Wikipedia">
            <a:extLst>
              <a:ext uri="{FF2B5EF4-FFF2-40B4-BE49-F238E27FC236}">
                <a16:creationId xmlns:a16="http://schemas.microsoft.com/office/drawing/2014/main" id="{D618EEB2-0A01-7D47-A4EA-EAA78C5B1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468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3E997E9-E1F9-E840-9860-7C9462673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 r="-2" b="-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B1834A-7BC5-424A-B50C-1F59197E78EC}"/>
              </a:ext>
            </a:extLst>
          </p:cNvPr>
          <p:cNvSpPr txBox="1"/>
          <p:nvPr/>
        </p:nvSpPr>
        <p:spPr>
          <a:xfrm>
            <a:off x="1" y="4884234"/>
            <a:ext cx="6010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JP</a:t>
            </a:r>
            <a:r>
              <a:rPr lang="zh-CN" altLang="en-US" sz="4800" dirty="0">
                <a:solidFill>
                  <a:schemeClr val="bg1"/>
                </a:solidFill>
              </a:rPr>
              <a:t> </a:t>
            </a:r>
            <a:r>
              <a:rPr lang="en-US" altLang="zh-CN" sz="4800" dirty="0">
                <a:solidFill>
                  <a:schemeClr val="bg1"/>
                </a:solidFill>
              </a:rPr>
              <a:t>Morgan</a:t>
            </a:r>
            <a:r>
              <a:rPr lang="zh-CN" altLang="en-US" sz="4800" dirty="0">
                <a:solidFill>
                  <a:schemeClr val="bg1"/>
                </a:solidFill>
              </a:rPr>
              <a:t> 摩根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04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62119-09A0-409B-AEEF-6D3470C85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FAF524-8642-DB41-AFFC-0A195543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最终意愿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02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AF524-8642-DB41-AFFC-0A195543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693" y="476255"/>
            <a:ext cx="5638193" cy="56680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4000" kern="1200" dirty="0">
                <a:latin typeface="+mj-lt"/>
                <a:ea typeface="+mj-ea"/>
                <a:cs typeface="+mj-cs"/>
              </a:rPr>
              <a:t>“我把我的灵交给我的救世主了，相信祂已经拯救我了而</a:t>
            </a:r>
            <a:r>
              <a:rPr lang="zh-CN" altLang="en-US" dirty="0"/>
              <a:t>是凭着基督的宝血，如同无瑕疵、无玷污的羔羊的血</a:t>
            </a:r>
            <a:r>
              <a:rPr lang="zh-CN" altLang="en-HK" dirty="0"/>
              <a:t>来到天父</a:t>
            </a:r>
            <a:r>
              <a:rPr lang="zh-CN" altLang="en-US" dirty="0"/>
              <a:t>面前。</a:t>
            </a:r>
            <a:br>
              <a:rPr lang="en-HK" altLang="zh-CN" dirty="0"/>
            </a:b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8862119-09A0-409B-AEEF-6D3470C85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1" r="18569" b="-2"/>
          <a:stretch/>
        </p:blipFill>
        <p:spPr>
          <a:xfrm>
            <a:off x="130550" y="705825"/>
            <a:ext cx="2671207" cy="354342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6878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F524-8642-DB41-AFFC-0A195543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693" y="476255"/>
            <a:ext cx="5638193" cy="56680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dirty="0"/>
              <a:t>“我恳求我的孩子们，不惜一切危险，不惜任何个人牺牲，坚持和捍卫通过耶稣基督的宝血彻底赎罪的蒙福教义，而且仅凭这一点。”</a:t>
            </a:r>
            <a:br>
              <a:rPr lang="en-HK" altLang="zh-CN" dirty="0"/>
            </a:b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62119-09A0-409B-AEEF-6D3470C85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1" r="18569" b="-2"/>
          <a:stretch/>
        </p:blipFill>
        <p:spPr>
          <a:xfrm>
            <a:off x="130550" y="705825"/>
            <a:ext cx="2671207" cy="354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223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9A9142-D251-47C6-AB1D-FD9B79959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3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56405-6F54-0A47-8099-F3D3E9A3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44" y="4207050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如果我们不依靠神而靠自己住在香港很危险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E997E9-E1F9-E840-9860-7C9462673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0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944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Vertical Text Placeholder 2">
            <a:extLst>
              <a:ext uri="{FF2B5EF4-FFF2-40B4-BE49-F238E27FC236}">
                <a16:creationId xmlns:a16="http://schemas.microsoft.com/office/drawing/2014/main" id="{800EE89F-15BC-4568-897D-187A73EDCD69}"/>
              </a:ext>
            </a:extLst>
          </p:cNvPr>
          <p:cNvGraphicFramePr/>
          <p:nvPr/>
        </p:nvGraphicFramePr>
        <p:xfrm>
          <a:off x="838200" y="528638"/>
          <a:ext cx="10515600" cy="564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4567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6B249-EFE7-5047-A97E-3267AC0C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问答时间</a:t>
            </a:r>
          </a:p>
        </p:txBody>
      </p:sp>
    </p:spTree>
    <p:extLst>
      <p:ext uri="{BB962C8B-B14F-4D97-AF65-F5344CB8AC3E}">
        <p14:creationId xmlns:p14="http://schemas.microsoft.com/office/powerpoint/2010/main" val="1500096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7EEE-9FF7-774A-9F04-D16D2005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CA861-F180-D24E-BFA9-F139F92F2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E6C78-5192-A345-96BC-AF2A1599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393700"/>
            <a:ext cx="12166600" cy="6070600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0696ACDD-0C12-BA46-8EAF-7591188FFF92}"/>
              </a:ext>
            </a:extLst>
          </p:cNvPr>
          <p:cNvSpPr/>
          <p:nvPr/>
        </p:nvSpPr>
        <p:spPr>
          <a:xfrm>
            <a:off x="5226908" y="2707804"/>
            <a:ext cx="963828" cy="8632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59996-6606-0A4D-94D2-37075BC7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Prada</a:t>
            </a:r>
            <a:r>
              <a:rPr lang="en-US" altLang="zh-CN" sz="5400"/>
              <a:t> </a:t>
            </a:r>
            <a:r>
              <a:rPr lang="en-US" sz="5400"/>
              <a:t>羊绒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Prada Canton Road">
            <a:extLst>
              <a:ext uri="{FF2B5EF4-FFF2-40B4-BE49-F238E27FC236}">
                <a16:creationId xmlns:a16="http://schemas.microsoft.com/office/drawing/2014/main" id="{6D5F74DB-68F1-334F-A698-DDDECAFDC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r="17973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35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21AD-4D56-BB4D-AFBA-AEE1C864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F90E0-C91E-274F-ACE1-C71E4186F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B12B6-C9C0-FA41-87BE-4B38FB4A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70" y="0"/>
            <a:ext cx="10511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5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953</Words>
  <Application>Microsoft Macintosh PowerPoint</Application>
  <PresentationFormat>Widescreen</PresentationFormat>
  <Paragraphs>106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等线</vt:lpstr>
      <vt:lpstr>等线 Light</vt:lpstr>
      <vt:lpstr>Arial</vt:lpstr>
      <vt:lpstr>Calibri</vt:lpstr>
      <vt:lpstr>Calibri Light</vt:lpstr>
      <vt:lpstr>Office Theme</vt:lpstr>
      <vt:lpstr>父亲节快乐</vt:lpstr>
      <vt:lpstr>启示录3:14-22</vt:lpstr>
      <vt:lpstr>住在香港很危险</vt:lpstr>
      <vt:lpstr>怎么危险？</vt:lpstr>
      <vt:lpstr>PowerPoint Presentation</vt:lpstr>
      <vt:lpstr>PowerPoint Presentation</vt:lpstr>
      <vt:lpstr>PowerPoint Presentation</vt:lpstr>
      <vt:lpstr>Prada 羊绒</vt:lpstr>
      <vt:lpstr>PowerPoint Presentation</vt:lpstr>
      <vt:lpstr>PowerPoint Presentation</vt:lpstr>
      <vt:lpstr>老底嘉背景</vt:lpstr>
      <vt:lpstr>PowerPoint Presentation</vt:lpstr>
      <vt:lpstr>老底嘉背景</vt:lpstr>
      <vt:lpstr>什么是富足的人？</vt:lpstr>
      <vt:lpstr>PowerPoint Presentation</vt:lpstr>
      <vt:lpstr>富足的人知道他们需要耶稣（14-17）</vt:lpstr>
      <vt:lpstr>富足的人知道他们需要耶稣（14-17）</vt:lpstr>
      <vt:lpstr>Cristiano Ronaldo</vt:lpstr>
      <vt:lpstr>富足的人知道他们需要耶稣（14-17）</vt:lpstr>
      <vt:lpstr>富足的人知道他们需要耶稣（14-17）</vt:lpstr>
      <vt:lpstr>富足的人知道他们需要耶稣（14-17）</vt:lpstr>
      <vt:lpstr>富足的人知道他们需要耶稣（14-17）</vt:lpstr>
      <vt:lpstr>富足的人知道他们需要耶稣（14-17）</vt:lpstr>
      <vt:lpstr>富足的人知道他们需要耶稣（14-17）</vt:lpstr>
      <vt:lpstr>富足的人知道他们需要耶稣（14-17）</vt:lpstr>
      <vt:lpstr>富足的人知道他们需要耶稣（14-17）</vt:lpstr>
      <vt:lpstr>1. 我自己愿意花时间祷告吗？</vt:lpstr>
      <vt:lpstr>比如说花30分钟在午饭的时间 🙏</vt:lpstr>
      <vt:lpstr>2. 我骄傲的写“忠诚基督徒”在我经历吗？</vt:lpstr>
      <vt:lpstr>3. 如果我孩子写“忠诚基督徒”在他/祂简历我会骄傲兴奋吗？</vt:lpstr>
      <vt:lpstr>富足的人知道他们需要耶稣（14-17）</vt:lpstr>
      <vt:lpstr>PowerPoint Presentation</vt:lpstr>
      <vt:lpstr>富足的人从耶稣买金子（18-20）</vt:lpstr>
      <vt:lpstr>富足的人从耶稣买金子（18-20）</vt:lpstr>
      <vt:lpstr>17 你说：我是富足的，已经发了财，一样都不缺，却不知道你是困苦、可怜、贫穷、瞎眼、赤身的。</vt:lpstr>
      <vt:lpstr>富足的人从耶稣买金子（18-20）</vt:lpstr>
      <vt:lpstr>富足的人从耶稣买金子</vt:lpstr>
      <vt:lpstr>火中锻炼出来的金子 = 圣洁的意思 （例如：玛拉基书）</vt:lpstr>
      <vt:lpstr>富足的人从耶稣买金子</vt:lpstr>
      <vt:lpstr>白衣= 圣洁 赤身、羞耻不露出来  =不圣洁，该受到神的惩罚</vt:lpstr>
      <vt:lpstr>富足的人从耶稣买金子</vt:lpstr>
      <vt:lpstr>眼药 = 照亮我们心中的眼睛使能看见耶稣是谁</vt:lpstr>
      <vt:lpstr>还没 “ 富足的人” 要从耶稣买“金子”</vt:lpstr>
      <vt:lpstr>想更了解耶稣是谁吗？</vt:lpstr>
      <vt:lpstr>弟兄紫妹，别称为温水</vt:lpstr>
      <vt:lpstr>越靠自己让耶稣越想把你吐出来</vt:lpstr>
      <vt:lpstr>真正的富足人会跟耶稣爱宴</vt:lpstr>
      <vt:lpstr>PowerPoint Presentation</vt:lpstr>
      <vt:lpstr>救灵费命</vt:lpstr>
      <vt:lpstr>改革宗 五个唯独</vt:lpstr>
      <vt:lpstr>富足的人的榜样</vt:lpstr>
      <vt:lpstr>富足的人的榜样</vt:lpstr>
      <vt:lpstr>富足的人的榜样</vt:lpstr>
      <vt:lpstr>富足的人的榜样</vt:lpstr>
      <vt:lpstr>PowerPoint Presentation</vt:lpstr>
      <vt:lpstr>最终意愿</vt:lpstr>
      <vt:lpstr>“我把我的灵交给我的救世主了，相信祂已经拯救我了而是凭着基督的宝血，如同无瑕疵、无玷污的羔羊的血来到天父面前。 </vt:lpstr>
      <vt:lpstr>“我恳求我的孩子们，不惜一切危险，不惜任何个人牺牲，坚持和捍卫通过耶稣基督的宝血彻底赎罪的蒙福教义，而且仅凭这一点。” </vt:lpstr>
      <vt:lpstr>如果我们不依靠神而靠自己住在香港很危险</vt:lpstr>
      <vt:lpstr>PowerPoint Presentation</vt:lpstr>
      <vt:lpstr>问答时间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Muir</dc:creator>
  <cp:lastModifiedBy>Ryan Muir</cp:lastModifiedBy>
  <cp:revision>21</cp:revision>
  <cp:lastPrinted>2021-06-18T00:46:57Z</cp:lastPrinted>
  <dcterms:created xsi:type="dcterms:W3CDTF">2021-06-17T07:09:09Z</dcterms:created>
  <dcterms:modified xsi:type="dcterms:W3CDTF">2021-06-19T03:05:41Z</dcterms:modified>
</cp:coreProperties>
</file>